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7" r:id="rId4"/>
    <p:sldId id="263" r:id="rId5"/>
    <p:sldId id="277" r:id="rId6"/>
    <p:sldId id="282" r:id="rId7"/>
    <p:sldId id="280" r:id="rId8"/>
    <p:sldId id="287" r:id="rId9"/>
    <p:sldId id="286" r:id="rId10"/>
    <p:sldId id="285" r:id="rId11"/>
    <p:sldId id="289" r:id="rId12"/>
    <p:sldId id="29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3" d="100"/>
          <a:sy n="53" d="100"/>
        </p:scale>
        <p:origin x="-1866" y="-4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 userDrawn="1"/>
          </p:nvSpPr>
          <p:spPr>
            <a:xfrm>
              <a:off x="4953000" y="0"/>
              <a:ext cx="419100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Picture 143" descr="C:\Documents and Settings\walterl\Local Settings\Temporary Internet Files\Content.IE5\8QFQOUW9\MPj04394690000[1].jpg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4963886" cy="6858000"/>
            </a:xfrm>
            <a:prstGeom prst="rect">
              <a:avLst/>
            </a:prstGeom>
            <a:noFill/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93425" y="1958975"/>
            <a:ext cx="7021975" cy="1470025"/>
          </a:xfrm>
          <a:solidFill>
            <a:schemeClr val="bg1">
              <a:alpha val="65000"/>
            </a:schemeClr>
          </a:solidFill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4012" y="3733800"/>
            <a:ext cx="6400800" cy="1219200"/>
          </a:xfrm>
          <a:solidFill>
            <a:schemeClr val="bg1">
              <a:alpha val="65000"/>
            </a:schemeClr>
          </a:solidFill>
        </p:spPr>
        <p:txBody>
          <a:bodyPr/>
          <a:lstStyle>
            <a:lvl1pPr marL="0" indent="0" algn="ctr">
              <a:buNone/>
              <a:defRPr>
                <a:solidFill>
                  <a:schemeClr val="accent3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solidFill>
            <a:schemeClr val="bg1">
              <a:alpha val="65000"/>
            </a:schemeClr>
          </a:solidFill>
        </p:spPr>
        <p:txBody>
          <a:bodyPr/>
          <a:lstStyle>
            <a:lvl1pPr>
              <a:defRPr>
                <a:solidFill>
                  <a:srgbClr val="FFCC66"/>
                </a:solidFill>
              </a:defRPr>
            </a:lvl1pPr>
          </a:lstStyle>
          <a:p>
            <a:fld id="{5599B937-B36D-4E09-A3EF-6943150BA187}" type="datetimeFigureOut">
              <a:rPr lang="ru-RU" smtClean="0"/>
              <a:pPr/>
              <a:t>16.03.2025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solidFill>
            <a:schemeClr val="bg1">
              <a:alpha val="65000"/>
            </a:schemeClr>
          </a:solidFill>
        </p:spPr>
        <p:txBody>
          <a:bodyPr/>
          <a:lstStyle>
            <a:lvl1pPr>
              <a:defRPr>
                <a:solidFill>
                  <a:srgbClr val="FFCC66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solidFill>
            <a:schemeClr val="bg1">
              <a:alpha val="65000"/>
            </a:schemeClr>
          </a:solidFill>
        </p:spPr>
        <p:txBody>
          <a:bodyPr/>
          <a:lstStyle>
            <a:lvl1pPr>
              <a:defRPr>
                <a:solidFill>
                  <a:srgbClr val="FFCC66"/>
                </a:solidFill>
              </a:defRPr>
            </a:lvl1pPr>
          </a:lstStyle>
          <a:p>
            <a:fld id="{A4C41B2F-C277-47C0-B849-74C6DB0513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9B937-B36D-4E09-A3EF-6943150BA187}" type="datetimeFigureOut">
              <a:rPr lang="ru-RU" smtClean="0"/>
              <a:pPr/>
              <a:t>16.03.2025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41B2F-C277-47C0-B849-74C6DB0513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5165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5165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9B937-B36D-4E09-A3EF-6943150BA187}" type="datetimeFigureOut">
              <a:rPr lang="ru-RU" smtClean="0"/>
              <a:pPr/>
              <a:t>16.03.2025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41B2F-C277-47C0-B849-74C6DB0513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9B937-B36D-4E09-A3EF-6943150BA187}" type="datetimeFigureOut">
              <a:rPr lang="ru-RU" smtClean="0"/>
              <a:pPr/>
              <a:t>16.03.2025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41B2F-C277-47C0-B849-74C6DB0513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 userDrawn="1"/>
          </p:nvSpPr>
          <p:spPr>
            <a:xfrm>
              <a:off x="4953000" y="0"/>
              <a:ext cx="419100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Picture 143" descr="C:\Documents and Settings\walterl\Local Settings\Temporary Internet Files\Content.IE5\8QFQOUW9\MPj04394690000[1].jpg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4963886" cy="6858000"/>
            </a:xfrm>
            <a:prstGeom prst="rect">
              <a:avLst/>
            </a:prstGeom>
            <a:noFill/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solidFill>
            <a:schemeClr val="bg1">
              <a:alpha val="80000"/>
            </a:schemeClr>
          </a:solidFill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solidFill>
            <a:schemeClr val="bg1">
              <a:alpha val="80000"/>
            </a:schemeClr>
          </a:solidFill>
        </p:spPr>
        <p:txBody>
          <a:bodyPr anchor="b"/>
          <a:lstStyle>
            <a:lvl1pPr marL="0" indent="0">
              <a:buNone/>
              <a:defRPr sz="2000" b="0">
                <a:solidFill>
                  <a:schemeClr val="accent3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solidFill>
            <a:schemeClr val="bg1">
              <a:alpha val="65000"/>
            </a:schemeClr>
          </a:solidFill>
        </p:spPr>
        <p:txBody>
          <a:bodyPr/>
          <a:lstStyle/>
          <a:p>
            <a:fld id="{5599B937-B36D-4E09-A3EF-6943150BA187}" type="datetimeFigureOut">
              <a:rPr lang="ru-RU" smtClean="0"/>
              <a:pPr/>
              <a:t>16.03.2025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solidFill>
            <a:schemeClr val="bg1">
              <a:alpha val="65000"/>
            </a:schemeClr>
          </a:solidFill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solidFill>
            <a:schemeClr val="bg1">
              <a:alpha val="65000"/>
            </a:schemeClr>
          </a:solidFill>
        </p:spPr>
        <p:txBody>
          <a:bodyPr/>
          <a:lstStyle/>
          <a:p>
            <a:fld id="{A4C41B2F-C277-47C0-B849-74C6DB0513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066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4038600" cy="4297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4038600" cy="4297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9B937-B36D-4E09-A3EF-6943150BA187}" type="datetimeFigureOut">
              <a:rPr lang="ru-RU" smtClean="0"/>
              <a:pPr/>
              <a:t>16.03.2025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41B2F-C277-47C0-B849-74C6DB0513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9906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362199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199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9B937-B36D-4E09-A3EF-6943150BA187}" type="datetimeFigureOut">
              <a:rPr lang="ru-RU" smtClean="0"/>
              <a:pPr/>
              <a:t>16.03.2025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41B2F-C277-47C0-B849-74C6DB0513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8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 userDrawn="1"/>
          </p:nvSpPr>
          <p:spPr>
            <a:xfrm>
              <a:off x="4953000" y="0"/>
              <a:ext cx="419100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Picture 143" descr="C:\Documents and Settings\walterl\Local Settings\Temporary Internet Files\Content.IE5\8QFQOUW9\MPj04394690000[1].jpg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4963886" cy="6858000"/>
            </a:xfrm>
            <a:prstGeom prst="rect">
              <a:avLst/>
            </a:prstGeom>
            <a:noFill/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alpha val="80000"/>
            </a:schemeClr>
          </a:solidFill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solidFill>
            <a:schemeClr val="bg1">
              <a:alpha val="80000"/>
            </a:schemeClr>
          </a:solidFill>
        </p:spPr>
        <p:txBody>
          <a:bodyPr/>
          <a:lstStyle/>
          <a:p>
            <a:fld id="{5599B937-B36D-4E09-A3EF-6943150BA187}" type="datetimeFigureOut">
              <a:rPr lang="ru-RU" smtClean="0"/>
              <a:pPr/>
              <a:t>16.03.2025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solidFill>
            <a:schemeClr val="bg1">
              <a:alpha val="80000"/>
            </a:schemeClr>
          </a:solidFill>
        </p:spPr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solidFill>
            <a:schemeClr val="bg1">
              <a:alpha val="80000"/>
            </a:schemeClr>
          </a:solidFill>
        </p:spPr>
        <p:txBody>
          <a:bodyPr/>
          <a:lstStyle/>
          <a:p>
            <a:fld id="{A4C41B2F-C277-47C0-B849-74C6DB0513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6" name="Rectangle 5"/>
            <p:cNvSpPr/>
            <p:nvPr userDrawn="1"/>
          </p:nvSpPr>
          <p:spPr>
            <a:xfrm>
              <a:off x="4953000" y="0"/>
              <a:ext cx="419100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Picture 143" descr="C:\Documents and Settings\walterl\Local Settings\Temporary Internet Files\Content.IE5\8QFQOUW9\MPj04394690000[1].jpg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4963886" cy="6858000"/>
            </a:xfrm>
            <a:prstGeom prst="rect">
              <a:avLst/>
            </a:prstGeom>
            <a:noFill/>
          </p:spPr>
        </p:pic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solidFill>
            <a:schemeClr val="bg1">
              <a:alpha val="80000"/>
            </a:schemeClr>
          </a:solidFill>
        </p:spPr>
        <p:txBody>
          <a:bodyPr/>
          <a:lstStyle/>
          <a:p>
            <a:fld id="{5599B937-B36D-4E09-A3EF-6943150BA187}" type="datetimeFigureOut">
              <a:rPr lang="ru-RU" smtClean="0"/>
              <a:pPr/>
              <a:t>16.03.2025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solidFill>
            <a:schemeClr val="bg1">
              <a:alpha val="80000"/>
            </a:schemeClr>
          </a:solidFill>
        </p:spPr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solidFill>
            <a:schemeClr val="bg1">
              <a:alpha val="80000"/>
            </a:schemeClr>
          </a:solidFill>
        </p:spPr>
        <p:txBody>
          <a:bodyPr/>
          <a:lstStyle/>
          <a:p>
            <a:fld id="{A4C41B2F-C277-47C0-B849-74C6DB0513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3008313" cy="11430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609600"/>
            <a:ext cx="5111750" cy="5516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752600"/>
            <a:ext cx="3008313" cy="43735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9B937-B36D-4E09-A3EF-6943150BA187}" type="datetimeFigureOut">
              <a:rPr lang="ru-RU" smtClean="0"/>
              <a:pPr/>
              <a:t>16.03.2025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41B2F-C277-47C0-B849-74C6DB0513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9B937-B36D-4E09-A3EF-6943150BA187}" type="datetimeFigureOut">
              <a:rPr lang="ru-RU" smtClean="0"/>
              <a:pPr/>
              <a:t>16.03.2025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41B2F-C277-47C0-B849-74C6DB0513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76200" y="0"/>
            <a:ext cx="9220200" cy="6858000"/>
            <a:chOff x="-76200" y="0"/>
            <a:chExt cx="92202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" name="Group 125"/>
            <p:cNvGrpSpPr/>
            <p:nvPr/>
          </p:nvGrpSpPr>
          <p:grpSpPr>
            <a:xfrm>
              <a:off x="-76200" y="0"/>
              <a:ext cx="9220200" cy="6705600"/>
              <a:chOff x="-76200" y="0"/>
              <a:chExt cx="9220200" cy="6705600"/>
            </a:xfrm>
          </p:grpSpPr>
          <p:grpSp>
            <p:nvGrpSpPr>
              <p:cNvPr id="10" name="Group 25"/>
              <p:cNvGrpSpPr/>
              <p:nvPr/>
            </p:nvGrpSpPr>
            <p:grpSpPr>
              <a:xfrm>
                <a:off x="19050" y="0"/>
                <a:ext cx="8915400" cy="914400"/>
                <a:chOff x="76200" y="114300"/>
                <a:chExt cx="8915400" cy="914400"/>
              </a:xfrm>
            </p:grpSpPr>
            <p:grpSp>
              <p:nvGrpSpPr>
                <p:cNvPr id="11" name="Group 5"/>
                <p:cNvGrpSpPr/>
                <p:nvPr/>
              </p:nvGrpSpPr>
              <p:grpSpPr>
                <a:xfrm>
                  <a:off x="76200" y="152400"/>
                  <a:ext cx="1752600" cy="838200"/>
                  <a:chOff x="2255520" y="228600"/>
                  <a:chExt cx="4632960" cy="2133600"/>
                </a:xfrm>
              </p:grpSpPr>
              <p:pic>
                <p:nvPicPr>
                  <p:cNvPr id="89" name="Picture 2" descr="C:\Documents and Settings\walterl\Local Settings\Temporary Internet Files\Content.IE5\8QFQOUW9\MPj04394690000[1].jpg"/>
                  <p:cNvPicPr>
                    <a:picLocks noChangeAspect="1" noChangeArrowheads="1"/>
                  </p:cNvPicPr>
                  <p:nvPr/>
                </p:nvPicPr>
                <p:blipFill>
                  <a:blip r:embed="rId13" cstate="print"/>
                  <a:srcRect b="67143"/>
                  <a:stretch>
                    <a:fillRect/>
                  </a:stretch>
                </p:blipFill>
                <p:spPr bwMode="auto">
                  <a:xfrm>
                    <a:off x="2255520" y="228600"/>
                    <a:ext cx="4632960" cy="2103044"/>
                  </a:xfrm>
                  <a:prstGeom prst="rect">
                    <a:avLst/>
                  </a:prstGeom>
                  <a:noFill/>
                </p:spPr>
              </p:pic>
              <p:sp>
                <p:nvSpPr>
                  <p:cNvPr id="90" name="Isosceles Triangle 4"/>
                  <p:cNvSpPr/>
                  <p:nvPr/>
                </p:nvSpPr>
                <p:spPr>
                  <a:xfrm>
                    <a:off x="5943600" y="2209800"/>
                    <a:ext cx="381000" cy="152400"/>
                  </a:xfrm>
                  <a:prstGeom prst="triangl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12" name="Group 11"/>
                <p:cNvGrpSpPr/>
                <p:nvPr/>
              </p:nvGrpSpPr>
              <p:grpSpPr>
                <a:xfrm>
                  <a:off x="1920240" y="152402"/>
                  <a:ext cx="1706880" cy="838200"/>
                  <a:chOff x="2255520" y="2057400"/>
                  <a:chExt cx="4632960" cy="2514600"/>
                </a:xfrm>
              </p:grpSpPr>
              <p:pic>
                <p:nvPicPr>
                  <p:cNvPr id="84" name="Picture 3" descr="C:\Documents and Settings\walterl\Local Settings\Temporary Internet Files\Content.IE5\8QFQOUW9\MPj04394690000[1].jpg"/>
                  <p:cNvPicPr>
                    <a:picLocks noChangeAspect="1" noChangeArrowheads="1"/>
                  </p:cNvPicPr>
                  <p:nvPr/>
                </p:nvPicPr>
                <p:blipFill>
                  <a:blip r:embed="rId14" cstate="print"/>
                  <a:srcRect t="31429" b="33571"/>
                  <a:stretch>
                    <a:fillRect/>
                  </a:stretch>
                </p:blipFill>
                <p:spPr bwMode="auto">
                  <a:xfrm>
                    <a:off x="2255520" y="2240267"/>
                    <a:ext cx="4632960" cy="2240295"/>
                  </a:xfrm>
                  <a:prstGeom prst="rect">
                    <a:avLst/>
                  </a:prstGeom>
                  <a:noFill/>
                </p:spPr>
              </p:pic>
              <p:sp>
                <p:nvSpPr>
                  <p:cNvPr id="85" name="Rectangle 7"/>
                  <p:cNvSpPr/>
                  <p:nvPr/>
                </p:nvSpPr>
                <p:spPr>
                  <a:xfrm>
                    <a:off x="2819400" y="2057400"/>
                    <a:ext cx="533400" cy="45720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6" name="Rectangle 8"/>
                  <p:cNvSpPr/>
                  <p:nvPr/>
                </p:nvSpPr>
                <p:spPr>
                  <a:xfrm>
                    <a:off x="3200400" y="2057400"/>
                    <a:ext cx="685800" cy="30480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7" name="Rectangle 9"/>
                  <p:cNvSpPr/>
                  <p:nvPr/>
                </p:nvSpPr>
                <p:spPr>
                  <a:xfrm>
                    <a:off x="5105400" y="4267200"/>
                    <a:ext cx="1219200" cy="30480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8" name="Rectangle 10"/>
                  <p:cNvSpPr/>
                  <p:nvPr/>
                </p:nvSpPr>
                <p:spPr>
                  <a:xfrm>
                    <a:off x="3124200" y="4419600"/>
                    <a:ext cx="304800" cy="15240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13" name="Group 15"/>
                <p:cNvGrpSpPr/>
                <p:nvPr/>
              </p:nvGrpSpPr>
              <p:grpSpPr>
                <a:xfrm>
                  <a:off x="3718560" y="114300"/>
                  <a:ext cx="1630680" cy="914400"/>
                  <a:chOff x="2255520" y="3810000"/>
                  <a:chExt cx="4632960" cy="2819400"/>
                </a:xfrm>
              </p:grpSpPr>
              <p:pic>
                <p:nvPicPr>
                  <p:cNvPr id="81" name="Picture 4" descr="C:\Documents and Settings\walterl\Local Settings\Temporary Internet Files\Content.IE5\8QFQOUW9\MPj04394690000[1].jpg"/>
                  <p:cNvPicPr>
                    <a:picLocks noChangeAspect="1" noChangeArrowheads="1"/>
                  </p:cNvPicPr>
                  <p:nvPr/>
                </p:nvPicPr>
                <p:blipFill>
                  <a:blip r:embed="rId15" cstate="print"/>
                  <a:srcRect t="61429"/>
                  <a:stretch>
                    <a:fillRect/>
                  </a:stretch>
                </p:blipFill>
                <p:spPr bwMode="auto">
                  <a:xfrm>
                    <a:off x="2255520" y="4160473"/>
                    <a:ext cx="4632960" cy="2468927"/>
                  </a:xfrm>
                  <a:prstGeom prst="rect">
                    <a:avLst/>
                  </a:prstGeom>
                  <a:noFill/>
                </p:spPr>
              </p:pic>
              <p:sp>
                <p:nvSpPr>
                  <p:cNvPr id="82" name="Rectangle 13"/>
                  <p:cNvSpPr/>
                  <p:nvPr/>
                </p:nvSpPr>
                <p:spPr>
                  <a:xfrm>
                    <a:off x="5257800" y="3886200"/>
                    <a:ext cx="457200" cy="38100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3" name="Oval 14"/>
                  <p:cNvSpPr/>
                  <p:nvPr/>
                </p:nvSpPr>
                <p:spPr>
                  <a:xfrm>
                    <a:off x="3124200" y="3810000"/>
                    <a:ext cx="1143000" cy="6858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14" name="Group 16"/>
                <p:cNvGrpSpPr/>
                <p:nvPr/>
              </p:nvGrpSpPr>
              <p:grpSpPr>
                <a:xfrm>
                  <a:off x="5440680" y="152400"/>
                  <a:ext cx="1752600" cy="838200"/>
                  <a:chOff x="2255520" y="228600"/>
                  <a:chExt cx="4632960" cy="2133600"/>
                </a:xfrm>
              </p:grpSpPr>
              <p:pic>
                <p:nvPicPr>
                  <p:cNvPr id="79" name="Picture 2" descr="C:\Documents and Settings\walterl\Local Settings\Temporary Internet Files\Content.IE5\8QFQOUW9\MPj04394690000[1].jpg"/>
                  <p:cNvPicPr>
                    <a:picLocks noChangeAspect="1" noChangeArrowheads="1"/>
                  </p:cNvPicPr>
                  <p:nvPr/>
                </p:nvPicPr>
                <p:blipFill>
                  <a:blip r:embed="rId13" cstate="print"/>
                  <a:srcRect b="67143"/>
                  <a:stretch>
                    <a:fillRect/>
                  </a:stretch>
                </p:blipFill>
                <p:spPr bwMode="auto">
                  <a:xfrm>
                    <a:off x="2255520" y="228600"/>
                    <a:ext cx="4632960" cy="2103044"/>
                  </a:xfrm>
                  <a:prstGeom prst="rect">
                    <a:avLst/>
                  </a:prstGeom>
                  <a:noFill/>
                </p:spPr>
              </p:pic>
              <p:sp>
                <p:nvSpPr>
                  <p:cNvPr id="80" name="Isosceles Triangle 79"/>
                  <p:cNvSpPr/>
                  <p:nvPr/>
                </p:nvSpPr>
                <p:spPr>
                  <a:xfrm>
                    <a:off x="5943600" y="2209800"/>
                    <a:ext cx="381000" cy="152400"/>
                  </a:xfrm>
                  <a:prstGeom prst="triangl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15" name="Group 19"/>
                <p:cNvGrpSpPr/>
                <p:nvPr/>
              </p:nvGrpSpPr>
              <p:grpSpPr>
                <a:xfrm>
                  <a:off x="7284720" y="152402"/>
                  <a:ext cx="1706880" cy="838200"/>
                  <a:chOff x="2255520" y="2057400"/>
                  <a:chExt cx="4632960" cy="2514600"/>
                </a:xfrm>
              </p:grpSpPr>
              <p:pic>
                <p:nvPicPr>
                  <p:cNvPr id="74" name="Picture 3" descr="C:\Documents and Settings\walterl\Local Settings\Temporary Internet Files\Content.IE5\8QFQOUW9\MPj04394690000[1].jpg"/>
                  <p:cNvPicPr>
                    <a:picLocks noChangeAspect="1" noChangeArrowheads="1"/>
                  </p:cNvPicPr>
                  <p:nvPr/>
                </p:nvPicPr>
                <p:blipFill>
                  <a:blip r:embed="rId14" cstate="print"/>
                  <a:srcRect t="31429" b="33571"/>
                  <a:stretch>
                    <a:fillRect/>
                  </a:stretch>
                </p:blipFill>
                <p:spPr bwMode="auto">
                  <a:xfrm>
                    <a:off x="2255520" y="2240267"/>
                    <a:ext cx="4632960" cy="2240295"/>
                  </a:xfrm>
                  <a:prstGeom prst="rect">
                    <a:avLst/>
                  </a:prstGeom>
                  <a:noFill/>
                </p:spPr>
              </p:pic>
              <p:sp>
                <p:nvSpPr>
                  <p:cNvPr id="75" name="Rectangle 74"/>
                  <p:cNvSpPr/>
                  <p:nvPr/>
                </p:nvSpPr>
                <p:spPr>
                  <a:xfrm>
                    <a:off x="2819400" y="2057400"/>
                    <a:ext cx="533400" cy="45720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6" name="Rectangle 75"/>
                  <p:cNvSpPr/>
                  <p:nvPr/>
                </p:nvSpPr>
                <p:spPr>
                  <a:xfrm>
                    <a:off x="3200400" y="2057400"/>
                    <a:ext cx="685800" cy="30480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7" name="Rectangle 76"/>
                  <p:cNvSpPr/>
                  <p:nvPr/>
                </p:nvSpPr>
                <p:spPr>
                  <a:xfrm>
                    <a:off x="5105400" y="4267200"/>
                    <a:ext cx="1219200" cy="30480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8" name="Rectangle 77"/>
                  <p:cNvSpPr/>
                  <p:nvPr/>
                </p:nvSpPr>
                <p:spPr>
                  <a:xfrm>
                    <a:off x="3124200" y="4419600"/>
                    <a:ext cx="304800" cy="15240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grpSp>
            <p:nvGrpSpPr>
              <p:cNvPr id="16" name="Group 29"/>
              <p:cNvGrpSpPr/>
              <p:nvPr/>
            </p:nvGrpSpPr>
            <p:grpSpPr>
              <a:xfrm flipH="1">
                <a:off x="19050" y="5791200"/>
                <a:ext cx="8915400" cy="914400"/>
                <a:chOff x="76200" y="114300"/>
                <a:chExt cx="8915400" cy="914400"/>
              </a:xfrm>
            </p:grpSpPr>
            <p:grpSp>
              <p:nvGrpSpPr>
                <p:cNvPr id="17" name="Group 5"/>
                <p:cNvGrpSpPr/>
                <p:nvPr/>
              </p:nvGrpSpPr>
              <p:grpSpPr>
                <a:xfrm>
                  <a:off x="76200" y="152400"/>
                  <a:ext cx="1752600" cy="838200"/>
                  <a:chOff x="2255520" y="228600"/>
                  <a:chExt cx="4632960" cy="2133600"/>
                </a:xfrm>
              </p:grpSpPr>
              <p:pic>
                <p:nvPicPr>
                  <p:cNvPr id="67" name="Picture 2" descr="C:\Documents and Settings\walterl\Local Settings\Temporary Internet Files\Content.IE5\8QFQOUW9\MPj04394690000[1].jpg"/>
                  <p:cNvPicPr>
                    <a:picLocks noChangeAspect="1" noChangeArrowheads="1"/>
                  </p:cNvPicPr>
                  <p:nvPr/>
                </p:nvPicPr>
                <p:blipFill>
                  <a:blip r:embed="rId13" cstate="print"/>
                  <a:srcRect b="67143"/>
                  <a:stretch>
                    <a:fillRect/>
                  </a:stretch>
                </p:blipFill>
                <p:spPr bwMode="auto">
                  <a:xfrm>
                    <a:off x="2255520" y="228600"/>
                    <a:ext cx="4632960" cy="2103044"/>
                  </a:xfrm>
                  <a:prstGeom prst="rect">
                    <a:avLst/>
                  </a:prstGeom>
                  <a:noFill/>
                </p:spPr>
              </p:pic>
              <p:sp>
                <p:nvSpPr>
                  <p:cNvPr id="68" name="Isosceles Triangle 4"/>
                  <p:cNvSpPr/>
                  <p:nvPr/>
                </p:nvSpPr>
                <p:spPr>
                  <a:xfrm>
                    <a:off x="5943600" y="2209800"/>
                    <a:ext cx="381000" cy="152400"/>
                  </a:xfrm>
                  <a:prstGeom prst="triangl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18" name="Group 11"/>
                <p:cNvGrpSpPr/>
                <p:nvPr/>
              </p:nvGrpSpPr>
              <p:grpSpPr>
                <a:xfrm>
                  <a:off x="1920240" y="152404"/>
                  <a:ext cx="1706880" cy="838200"/>
                  <a:chOff x="2255520" y="2057400"/>
                  <a:chExt cx="4632960" cy="2514600"/>
                </a:xfrm>
              </p:grpSpPr>
              <p:pic>
                <p:nvPicPr>
                  <p:cNvPr id="62" name="Picture 3" descr="C:\Documents and Settings\walterl\Local Settings\Temporary Internet Files\Content.IE5\8QFQOUW9\MPj04394690000[1].jpg"/>
                  <p:cNvPicPr>
                    <a:picLocks noChangeAspect="1" noChangeArrowheads="1"/>
                  </p:cNvPicPr>
                  <p:nvPr/>
                </p:nvPicPr>
                <p:blipFill>
                  <a:blip r:embed="rId14" cstate="print"/>
                  <a:srcRect t="31429" b="33571"/>
                  <a:stretch>
                    <a:fillRect/>
                  </a:stretch>
                </p:blipFill>
                <p:spPr bwMode="auto">
                  <a:xfrm>
                    <a:off x="2255520" y="2240267"/>
                    <a:ext cx="4632960" cy="2240295"/>
                  </a:xfrm>
                  <a:prstGeom prst="rect">
                    <a:avLst/>
                  </a:prstGeom>
                  <a:noFill/>
                </p:spPr>
              </p:pic>
              <p:sp>
                <p:nvSpPr>
                  <p:cNvPr id="63" name="Rectangle 62"/>
                  <p:cNvSpPr/>
                  <p:nvPr/>
                </p:nvSpPr>
                <p:spPr>
                  <a:xfrm>
                    <a:off x="2819400" y="2057400"/>
                    <a:ext cx="533400" cy="45720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4" name="Rectangle 63"/>
                  <p:cNvSpPr/>
                  <p:nvPr/>
                </p:nvSpPr>
                <p:spPr>
                  <a:xfrm>
                    <a:off x="3200400" y="2057400"/>
                    <a:ext cx="685800" cy="30480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5" name="Rectangle 64"/>
                  <p:cNvSpPr/>
                  <p:nvPr/>
                </p:nvSpPr>
                <p:spPr>
                  <a:xfrm>
                    <a:off x="5105400" y="4267200"/>
                    <a:ext cx="1219200" cy="30480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6" name="Rectangle 65"/>
                  <p:cNvSpPr/>
                  <p:nvPr/>
                </p:nvSpPr>
                <p:spPr>
                  <a:xfrm>
                    <a:off x="3124200" y="4419600"/>
                    <a:ext cx="304800" cy="15240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31" name="Group 15"/>
                <p:cNvGrpSpPr/>
                <p:nvPr/>
              </p:nvGrpSpPr>
              <p:grpSpPr>
                <a:xfrm>
                  <a:off x="3718560" y="114300"/>
                  <a:ext cx="1630680" cy="914400"/>
                  <a:chOff x="2255520" y="3810000"/>
                  <a:chExt cx="4632960" cy="2819400"/>
                </a:xfrm>
              </p:grpSpPr>
              <p:pic>
                <p:nvPicPr>
                  <p:cNvPr id="59" name="Picture 4" descr="C:\Documents and Settings\walterl\Local Settings\Temporary Internet Files\Content.IE5\8QFQOUW9\MPj04394690000[1].jpg"/>
                  <p:cNvPicPr>
                    <a:picLocks noChangeAspect="1" noChangeArrowheads="1"/>
                  </p:cNvPicPr>
                  <p:nvPr/>
                </p:nvPicPr>
                <p:blipFill>
                  <a:blip r:embed="rId15" cstate="print"/>
                  <a:srcRect t="61429"/>
                  <a:stretch>
                    <a:fillRect/>
                  </a:stretch>
                </p:blipFill>
                <p:spPr bwMode="auto">
                  <a:xfrm>
                    <a:off x="2255520" y="4160473"/>
                    <a:ext cx="4632960" cy="2468927"/>
                  </a:xfrm>
                  <a:prstGeom prst="rect">
                    <a:avLst/>
                  </a:prstGeom>
                  <a:noFill/>
                </p:spPr>
              </p:pic>
              <p:sp>
                <p:nvSpPr>
                  <p:cNvPr id="60" name="Rectangle 43"/>
                  <p:cNvSpPr/>
                  <p:nvPr/>
                </p:nvSpPr>
                <p:spPr>
                  <a:xfrm>
                    <a:off x="5257800" y="3886200"/>
                    <a:ext cx="457200" cy="38100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1" name="Oval 44"/>
                  <p:cNvSpPr/>
                  <p:nvPr/>
                </p:nvSpPr>
                <p:spPr>
                  <a:xfrm>
                    <a:off x="3124200" y="3810000"/>
                    <a:ext cx="1143000" cy="6858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32" name="Group 16"/>
                <p:cNvGrpSpPr/>
                <p:nvPr/>
              </p:nvGrpSpPr>
              <p:grpSpPr>
                <a:xfrm>
                  <a:off x="5440680" y="152400"/>
                  <a:ext cx="1752600" cy="838200"/>
                  <a:chOff x="2255520" y="228600"/>
                  <a:chExt cx="4632960" cy="2133600"/>
                </a:xfrm>
              </p:grpSpPr>
              <p:pic>
                <p:nvPicPr>
                  <p:cNvPr id="57" name="Picture 2" descr="C:\Documents and Settings\walterl\Local Settings\Temporary Internet Files\Content.IE5\8QFQOUW9\MPj04394690000[1].jpg"/>
                  <p:cNvPicPr>
                    <a:picLocks noChangeAspect="1" noChangeArrowheads="1"/>
                  </p:cNvPicPr>
                  <p:nvPr/>
                </p:nvPicPr>
                <p:blipFill>
                  <a:blip r:embed="rId13" cstate="print"/>
                  <a:srcRect b="67143"/>
                  <a:stretch>
                    <a:fillRect/>
                  </a:stretch>
                </p:blipFill>
                <p:spPr bwMode="auto">
                  <a:xfrm>
                    <a:off x="2255520" y="228600"/>
                    <a:ext cx="4632960" cy="2103044"/>
                  </a:xfrm>
                  <a:prstGeom prst="rect">
                    <a:avLst/>
                  </a:prstGeom>
                  <a:noFill/>
                </p:spPr>
              </p:pic>
              <p:sp>
                <p:nvSpPr>
                  <p:cNvPr id="58" name="Isosceles Triangle 41"/>
                  <p:cNvSpPr/>
                  <p:nvPr/>
                </p:nvSpPr>
                <p:spPr>
                  <a:xfrm>
                    <a:off x="5943600" y="2209800"/>
                    <a:ext cx="381000" cy="152400"/>
                  </a:xfrm>
                  <a:prstGeom prst="triangl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33" name="Group 19"/>
                <p:cNvGrpSpPr/>
                <p:nvPr/>
              </p:nvGrpSpPr>
              <p:grpSpPr>
                <a:xfrm>
                  <a:off x="7284720" y="152404"/>
                  <a:ext cx="1706880" cy="838200"/>
                  <a:chOff x="2255520" y="2057400"/>
                  <a:chExt cx="4632960" cy="2514600"/>
                </a:xfrm>
              </p:grpSpPr>
              <p:pic>
                <p:nvPicPr>
                  <p:cNvPr id="52" name="Picture 3" descr="C:\Documents and Settings\walterl\Local Settings\Temporary Internet Files\Content.IE5\8QFQOUW9\MPj04394690000[1].jpg"/>
                  <p:cNvPicPr>
                    <a:picLocks noChangeAspect="1" noChangeArrowheads="1"/>
                  </p:cNvPicPr>
                  <p:nvPr/>
                </p:nvPicPr>
                <p:blipFill>
                  <a:blip r:embed="rId14" cstate="print"/>
                  <a:srcRect t="31429" b="33571"/>
                  <a:stretch>
                    <a:fillRect/>
                  </a:stretch>
                </p:blipFill>
                <p:spPr bwMode="auto">
                  <a:xfrm>
                    <a:off x="2255520" y="2240267"/>
                    <a:ext cx="4632960" cy="2240295"/>
                  </a:xfrm>
                  <a:prstGeom prst="rect">
                    <a:avLst/>
                  </a:prstGeom>
                  <a:noFill/>
                </p:spPr>
              </p:pic>
              <p:sp>
                <p:nvSpPr>
                  <p:cNvPr id="53" name="Rectangle 52"/>
                  <p:cNvSpPr/>
                  <p:nvPr/>
                </p:nvSpPr>
                <p:spPr>
                  <a:xfrm>
                    <a:off x="2819400" y="2057400"/>
                    <a:ext cx="533400" cy="45720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4" name="Rectangle 53"/>
                  <p:cNvSpPr/>
                  <p:nvPr/>
                </p:nvSpPr>
                <p:spPr>
                  <a:xfrm>
                    <a:off x="3200400" y="2057400"/>
                    <a:ext cx="685800" cy="30480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5" name="Rectangle 54"/>
                  <p:cNvSpPr/>
                  <p:nvPr/>
                </p:nvSpPr>
                <p:spPr>
                  <a:xfrm>
                    <a:off x="5105400" y="4267200"/>
                    <a:ext cx="1219200" cy="30480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6" name="Rectangle 55"/>
                  <p:cNvSpPr/>
                  <p:nvPr/>
                </p:nvSpPr>
                <p:spPr>
                  <a:xfrm>
                    <a:off x="3124200" y="4419600"/>
                    <a:ext cx="304800" cy="15240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grpSp>
            <p:nvGrpSpPr>
              <p:cNvPr id="34" name="Group 124"/>
              <p:cNvGrpSpPr/>
              <p:nvPr/>
            </p:nvGrpSpPr>
            <p:grpSpPr>
              <a:xfrm>
                <a:off x="-76200" y="977552"/>
                <a:ext cx="9220200" cy="4750496"/>
                <a:chOff x="-76200" y="977552"/>
                <a:chExt cx="9220200" cy="4750496"/>
              </a:xfrm>
            </p:grpSpPr>
            <p:grpSp>
              <p:nvGrpSpPr>
                <p:cNvPr id="47" name="Group 118"/>
                <p:cNvGrpSpPr/>
                <p:nvPr/>
              </p:nvGrpSpPr>
              <p:grpSpPr>
                <a:xfrm>
                  <a:off x="-76200" y="977552"/>
                  <a:ext cx="1143000" cy="4750496"/>
                  <a:chOff x="-76200" y="1018653"/>
                  <a:chExt cx="1143000" cy="4750496"/>
                </a:xfrm>
              </p:grpSpPr>
              <p:grpSp>
                <p:nvGrpSpPr>
                  <p:cNvPr id="48" name="Group 77"/>
                  <p:cNvGrpSpPr/>
                  <p:nvPr/>
                </p:nvGrpSpPr>
                <p:grpSpPr>
                  <a:xfrm>
                    <a:off x="29288" y="1018653"/>
                    <a:ext cx="932024" cy="838200"/>
                    <a:chOff x="2209800" y="3733800"/>
                    <a:chExt cx="932024" cy="838200"/>
                  </a:xfrm>
                </p:grpSpPr>
                <p:pic>
                  <p:nvPicPr>
                    <p:cNvPr id="43" name="Picture 3" descr="C:\Documents and Settings\walterl\Local Settings\Temporary Internet Files\Content.IE5\8QFQOUW9\MPj04394690000[1]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14" cstate="print"/>
                    <a:srcRect t="31429" r="45395" b="33571"/>
                    <a:stretch>
                      <a:fillRect/>
                    </a:stretch>
                  </p:blipFill>
                  <p:spPr bwMode="auto">
                    <a:xfrm>
                      <a:off x="2209800" y="3794756"/>
                      <a:ext cx="932024" cy="746765"/>
                    </a:xfrm>
                    <a:prstGeom prst="rect">
                      <a:avLst/>
                    </a:prstGeom>
                    <a:noFill/>
                  </p:spPr>
                </p:pic>
                <p:sp>
                  <p:nvSpPr>
                    <p:cNvPr id="44" name="Rectangle 43"/>
                    <p:cNvSpPr/>
                    <p:nvPr/>
                  </p:nvSpPr>
                  <p:spPr>
                    <a:xfrm>
                      <a:off x="2417545" y="3733800"/>
                      <a:ext cx="196516" cy="15240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45" name="Rectangle 44"/>
                    <p:cNvSpPr/>
                    <p:nvPr/>
                  </p:nvSpPr>
                  <p:spPr>
                    <a:xfrm>
                      <a:off x="2557914" y="3733800"/>
                      <a:ext cx="252663" cy="10160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46" name="Rectangle 45"/>
                    <p:cNvSpPr/>
                    <p:nvPr/>
                  </p:nvSpPr>
                  <p:spPr>
                    <a:xfrm>
                      <a:off x="2529840" y="4521200"/>
                      <a:ext cx="112295" cy="5080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49" name="Group 76"/>
                  <p:cNvGrpSpPr/>
                  <p:nvPr/>
                </p:nvGrpSpPr>
                <p:grpSpPr>
                  <a:xfrm>
                    <a:off x="-76200" y="3993801"/>
                    <a:ext cx="1143000" cy="838200"/>
                    <a:chOff x="2133600" y="3048000"/>
                    <a:chExt cx="1143000" cy="838200"/>
                  </a:xfrm>
                </p:grpSpPr>
                <p:pic>
                  <p:nvPicPr>
                    <p:cNvPr id="40" name="Picture 2" descr="C:\Documents and Settings\walterl\Local Settings\Temporary Internet Files\Content.IE5\8QFQOUW9\MPj04394690000[1]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13" cstate="print"/>
                    <a:srcRect l="47368" b="67143"/>
                    <a:stretch>
                      <a:fillRect/>
                    </a:stretch>
                  </p:blipFill>
                  <p:spPr bwMode="auto">
                    <a:xfrm>
                      <a:off x="2354187" y="3048000"/>
                      <a:ext cx="922413" cy="826196"/>
                    </a:xfrm>
                    <a:prstGeom prst="rect">
                      <a:avLst/>
                    </a:prstGeom>
                    <a:noFill/>
                  </p:spPr>
                </p:pic>
                <p:sp>
                  <p:nvSpPr>
                    <p:cNvPr id="41" name="Isosceles Triangle 4"/>
                    <p:cNvSpPr/>
                    <p:nvPr/>
                  </p:nvSpPr>
                  <p:spPr>
                    <a:xfrm>
                      <a:off x="2919162" y="3826329"/>
                      <a:ext cx="144128" cy="59871"/>
                    </a:xfrm>
                    <a:prstGeom prst="triangl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42" name="Oval 41"/>
                    <p:cNvSpPr/>
                    <p:nvPr/>
                  </p:nvSpPr>
                  <p:spPr>
                    <a:xfrm>
                      <a:off x="2133600" y="3581400"/>
                      <a:ext cx="381000" cy="30480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50" name="Group 82"/>
                  <p:cNvGrpSpPr/>
                  <p:nvPr/>
                </p:nvGrpSpPr>
                <p:grpSpPr>
                  <a:xfrm>
                    <a:off x="66181" y="1967807"/>
                    <a:ext cx="858239" cy="914400"/>
                    <a:chOff x="4343400" y="3276600"/>
                    <a:chExt cx="858239" cy="914400"/>
                  </a:xfrm>
                </p:grpSpPr>
                <p:pic>
                  <p:nvPicPr>
                    <p:cNvPr id="38" name="Picture 4" descr="C:\Documents and Settings\walterl\Local Settings\Temporary Internet Files\Content.IE5\8QFQOUW9\MPj04394690000[1]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15" cstate="print"/>
                    <a:srcRect t="61429" r="47368"/>
                    <a:stretch>
                      <a:fillRect/>
                    </a:stretch>
                  </p:blipFill>
                  <p:spPr bwMode="auto">
                    <a:xfrm>
                      <a:off x="4343400" y="3390267"/>
                      <a:ext cx="858239" cy="800733"/>
                    </a:xfrm>
                    <a:prstGeom prst="rect">
                      <a:avLst/>
                    </a:prstGeom>
                    <a:noFill/>
                  </p:spPr>
                </p:pic>
                <p:sp>
                  <p:nvSpPr>
                    <p:cNvPr id="39" name="Oval 38"/>
                    <p:cNvSpPr/>
                    <p:nvPr/>
                  </p:nvSpPr>
                  <p:spPr>
                    <a:xfrm>
                      <a:off x="4649153" y="3276600"/>
                      <a:ext cx="402306" cy="222422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51" name="Group 94"/>
                  <p:cNvGrpSpPr/>
                  <p:nvPr/>
                </p:nvGrpSpPr>
                <p:grpSpPr>
                  <a:xfrm>
                    <a:off x="98371" y="2993161"/>
                    <a:ext cx="793858" cy="889686"/>
                    <a:chOff x="5942222" y="3453714"/>
                    <a:chExt cx="793858" cy="889686"/>
                  </a:xfrm>
                </p:grpSpPr>
                <p:pic>
                  <p:nvPicPr>
                    <p:cNvPr id="36" name="Picture 4" descr="C:\Documents and Settings\walterl\Local Settings\Temporary Internet Files\Content.IE5\8QFQOUW9\MPj04394690000[1]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15" cstate="print"/>
                    <a:srcRect l="51316" t="61429"/>
                    <a:stretch>
                      <a:fillRect/>
                    </a:stretch>
                  </p:blipFill>
                  <p:spPr bwMode="auto">
                    <a:xfrm>
                      <a:off x="5942222" y="3542667"/>
                      <a:ext cx="793858" cy="800733"/>
                    </a:xfrm>
                    <a:prstGeom prst="rect">
                      <a:avLst/>
                    </a:prstGeom>
                    <a:noFill/>
                  </p:spPr>
                </p:pic>
                <p:sp>
                  <p:nvSpPr>
                    <p:cNvPr id="37" name="Rectangle 36"/>
                    <p:cNvSpPr/>
                    <p:nvPr/>
                  </p:nvSpPr>
                  <p:spPr>
                    <a:xfrm>
                      <a:off x="6162124" y="3453714"/>
                      <a:ext cx="160922" cy="12356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pic>
                <p:nvPicPr>
                  <p:cNvPr id="35" name="Picture 2" descr="C:\Documents and Settings\walterl\Local Settings\Temporary Internet Files\Content.IE5\8QFQOUW9\MPj04394690000[1].jpg"/>
                  <p:cNvPicPr>
                    <a:picLocks noChangeAspect="1" noChangeArrowheads="1"/>
                  </p:cNvPicPr>
                  <p:nvPr/>
                </p:nvPicPr>
                <p:blipFill>
                  <a:blip r:embed="rId13" cstate="print"/>
                  <a:srcRect r="49342" b="67143"/>
                  <a:stretch>
                    <a:fillRect/>
                  </a:stretch>
                </p:blipFill>
                <p:spPr bwMode="auto">
                  <a:xfrm>
                    <a:off x="51393" y="4942953"/>
                    <a:ext cx="887815" cy="826196"/>
                  </a:xfrm>
                  <a:prstGeom prst="rect">
                    <a:avLst/>
                  </a:prstGeom>
                  <a:noFill/>
                </p:spPr>
              </p:pic>
            </p:grpSp>
            <p:grpSp>
              <p:nvGrpSpPr>
                <p:cNvPr id="69" name="Group 119"/>
                <p:cNvGrpSpPr/>
                <p:nvPr/>
              </p:nvGrpSpPr>
              <p:grpSpPr>
                <a:xfrm>
                  <a:off x="8001000" y="977552"/>
                  <a:ext cx="1143000" cy="4750496"/>
                  <a:chOff x="7886700" y="1024655"/>
                  <a:chExt cx="1143000" cy="4750496"/>
                </a:xfrm>
              </p:grpSpPr>
              <p:grpSp>
                <p:nvGrpSpPr>
                  <p:cNvPr id="70" name="Group 77"/>
                  <p:cNvGrpSpPr/>
                  <p:nvPr/>
                </p:nvGrpSpPr>
                <p:grpSpPr>
                  <a:xfrm>
                    <a:off x="7992188" y="4936951"/>
                    <a:ext cx="932024" cy="838200"/>
                    <a:chOff x="2209800" y="3733800"/>
                    <a:chExt cx="932024" cy="838200"/>
                  </a:xfrm>
                </p:grpSpPr>
                <p:pic>
                  <p:nvPicPr>
                    <p:cNvPr id="27" name="Picture 3" descr="C:\Documents and Settings\walterl\Local Settings\Temporary Internet Files\Content.IE5\8QFQOUW9\MPj04394690000[1]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14" cstate="print"/>
                    <a:srcRect t="31429" r="45395" b="33571"/>
                    <a:stretch>
                      <a:fillRect/>
                    </a:stretch>
                  </p:blipFill>
                  <p:spPr bwMode="auto">
                    <a:xfrm>
                      <a:off x="2209800" y="3794756"/>
                      <a:ext cx="932024" cy="746765"/>
                    </a:xfrm>
                    <a:prstGeom prst="rect">
                      <a:avLst/>
                    </a:prstGeom>
                    <a:noFill/>
                  </p:spPr>
                </p:pic>
                <p:sp>
                  <p:nvSpPr>
                    <p:cNvPr id="28" name="Rectangle 27"/>
                    <p:cNvSpPr/>
                    <p:nvPr/>
                  </p:nvSpPr>
                  <p:spPr>
                    <a:xfrm>
                      <a:off x="2417545" y="3733800"/>
                      <a:ext cx="196516" cy="15240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9" name="Rectangle 28"/>
                    <p:cNvSpPr/>
                    <p:nvPr/>
                  </p:nvSpPr>
                  <p:spPr>
                    <a:xfrm>
                      <a:off x="2557914" y="3733800"/>
                      <a:ext cx="252663" cy="10160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30" name="Rectangle 29"/>
                    <p:cNvSpPr/>
                    <p:nvPr/>
                  </p:nvSpPr>
                  <p:spPr>
                    <a:xfrm>
                      <a:off x="2529840" y="4521200"/>
                      <a:ext cx="112295" cy="5080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71" name="Group 76"/>
                  <p:cNvGrpSpPr/>
                  <p:nvPr/>
                </p:nvGrpSpPr>
                <p:grpSpPr>
                  <a:xfrm>
                    <a:off x="7886700" y="1961804"/>
                    <a:ext cx="1143000" cy="838200"/>
                    <a:chOff x="2133600" y="3048000"/>
                    <a:chExt cx="1143000" cy="838200"/>
                  </a:xfrm>
                </p:grpSpPr>
                <p:pic>
                  <p:nvPicPr>
                    <p:cNvPr id="24" name="Picture 2" descr="C:\Documents and Settings\walterl\Local Settings\Temporary Internet Files\Content.IE5\8QFQOUW9\MPj04394690000[1]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13" cstate="print"/>
                    <a:srcRect l="47368" b="67143"/>
                    <a:stretch>
                      <a:fillRect/>
                    </a:stretch>
                  </p:blipFill>
                  <p:spPr bwMode="auto">
                    <a:xfrm>
                      <a:off x="2354187" y="3048000"/>
                      <a:ext cx="922413" cy="826196"/>
                    </a:xfrm>
                    <a:prstGeom prst="rect">
                      <a:avLst/>
                    </a:prstGeom>
                    <a:noFill/>
                  </p:spPr>
                </p:pic>
                <p:sp>
                  <p:nvSpPr>
                    <p:cNvPr id="25" name="Isosceles Triangle 4"/>
                    <p:cNvSpPr/>
                    <p:nvPr/>
                  </p:nvSpPr>
                  <p:spPr>
                    <a:xfrm>
                      <a:off x="2919162" y="3826329"/>
                      <a:ext cx="144128" cy="59871"/>
                    </a:xfrm>
                    <a:prstGeom prst="triangl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6" name="Oval 25"/>
                    <p:cNvSpPr/>
                    <p:nvPr/>
                  </p:nvSpPr>
                  <p:spPr>
                    <a:xfrm>
                      <a:off x="2133600" y="3581400"/>
                      <a:ext cx="381000" cy="30480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72" name="Group 82"/>
                  <p:cNvGrpSpPr/>
                  <p:nvPr/>
                </p:nvGrpSpPr>
                <p:grpSpPr>
                  <a:xfrm>
                    <a:off x="8029081" y="3911597"/>
                    <a:ext cx="858239" cy="914400"/>
                    <a:chOff x="4343400" y="3276600"/>
                    <a:chExt cx="858239" cy="914400"/>
                  </a:xfrm>
                </p:grpSpPr>
                <p:pic>
                  <p:nvPicPr>
                    <p:cNvPr id="22" name="Picture 4" descr="C:\Documents and Settings\walterl\Local Settings\Temporary Internet Files\Content.IE5\8QFQOUW9\MPj04394690000[1]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15" cstate="print"/>
                    <a:srcRect t="61429" r="47368"/>
                    <a:stretch>
                      <a:fillRect/>
                    </a:stretch>
                  </p:blipFill>
                  <p:spPr bwMode="auto">
                    <a:xfrm>
                      <a:off x="4343400" y="3390267"/>
                      <a:ext cx="858239" cy="800733"/>
                    </a:xfrm>
                    <a:prstGeom prst="rect">
                      <a:avLst/>
                    </a:prstGeom>
                    <a:noFill/>
                  </p:spPr>
                </p:pic>
                <p:sp>
                  <p:nvSpPr>
                    <p:cNvPr id="23" name="Oval 22"/>
                    <p:cNvSpPr/>
                    <p:nvPr/>
                  </p:nvSpPr>
                  <p:spPr>
                    <a:xfrm>
                      <a:off x="4649153" y="3276600"/>
                      <a:ext cx="402306" cy="222422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73" name="Group 94"/>
                  <p:cNvGrpSpPr/>
                  <p:nvPr/>
                </p:nvGrpSpPr>
                <p:grpSpPr>
                  <a:xfrm>
                    <a:off x="8061271" y="2910958"/>
                    <a:ext cx="793858" cy="889686"/>
                    <a:chOff x="5942222" y="3453714"/>
                    <a:chExt cx="793858" cy="889686"/>
                  </a:xfrm>
                </p:grpSpPr>
                <p:pic>
                  <p:nvPicPr>
                    <p:cNvPr id="20" name="Picture 4" descr="C:\Documents and Settings\walterl\Local Settings\Temporary Internet Files\Content.IE5\8QFQOUW9\MPj04394690000[1]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15" cstate="print"/>
                    <a:srcRect l="51316" t="61429"/>
                    <a:stretch>
                      <a:fillRect/>
                    </a:stretch>
                  </p:blipFill>
                  <p:spPr bwMode="auto">
                    <a:xfrm>
                      <a:off x="5942222" y="3542667"/>
                      <a:ext cx="793858" cy="800733"/>
                    </a:xfrm>
                    <a:prstGeom prst="rect">
                      <a:avLst/>
                    </a:prstGeom>
                    <a:noFill/>
                  </p:spPr>
                </p:pic>
                <p:sp>
                  <p:nvSpPr>
                    <p:cNvPr id="21" name="Rectangle 20"/>
                    <p:cNvSpPr/>
                    <p:nvPr/>
                  </p:nvSpPr>
                  <p:spPr>
                    <a:xfrm>
                      <a:off x="6162124" y="3453714"/>
                      <a:ext cx="160922" cy="12356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pic>
                <p:nvPicPr>
                  <p:cNvPr id="19" name="Picture 2" descr="C:\Documents and Settings\walterl\Local Settings\Temporary Internet Files\Content.IE5\8QFQOUW9\MPj04394690000[1].jpg"/>
                  <p:cNvPicPr>
                    <a:picLocks noChangeAspect="1" noChangeArrowheads="1"/>
                  </p:cNvPicPr>
                  <p:nvPr/>
                </p:nvPicPr>
                <p:blipFill>
                  <a:blip r:embed="rId13" cstate="print"/>
                  <a:srcRect r="49342" b="67143"/>
                  <a:stretch>
                    <a:fillRect/>
                  </a:stretch>
                </p:blipFill>
                <p:spPr bwMode="auto">
                  <a:xfrm>
                    <a:off x="8014293" y="1024655"/>
                    <a:ext cx="887815" cy="826196"/>
                  </a:xfrm>
                  <a:prstGeom prst="rect">
                    <a:avLst/>
                  </a:prstGeom>
                  <a:noFill/>
                </p:spPr>
              </p:pic>
            </p:grp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609600"/>
            <a:ext cx="7471299" cy="10668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70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8800"/>
            <a:ext cx="7467600" cy="4297363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7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92875"/>
            <a:ext cx="2133600" cy="36512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rgbClr val="FFCC66"/>
                </a:solidFill>
                <a:latin typeface="Comic Sans MS" pitchFamily="66" charset="0"/>
              </a:defRPr>
            </a:lvl1pPr>
          </a:lstStyle>
          <a:p>
            <a:fld id="{5599B937-B36D-4E09-A3EF-6943150BA187}" type="datetimeFigureOut">
              <a:rPr lang="ru-RU" smtClean="0"/>
              <a:pPr/>
              <a:t>16.03.2025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rgbClr val="FFCC66"/>
                </a:solidFill>
                <a:latin typeface="Comic Sans MS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492875"/>
            <a:ext cx="2133600" cy="36512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rgbClr val="FFCC66"/>
                </a:solidFill>
                <a:latin typeface="Comic Sans MS" pitchFamily="66" charset="0"/>
              </a:defRPr>
            </a:lvl1pPr>
          </a:lstStyle>
          <a:p>
            <a:fld id="{A4C41B2F-C277-47C0-B849-74C6DB05136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accent4">
              <a:lumMod val="75000"/>
            </a:schemeClr>
          </a:solidFill>
          <a:latin typeface="Comic Sans MS" pitchFamily="66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3">
              <a:lumMod val="75000"/>
            </a:schemeClr>
          </a:solidFill>
          <a:latin typeface="Comic Sans MS" pitchFamily="66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3">
              <a:lumMod val="75000"/>
            </a:schemeClr>
          </a:solidFill>
          <a:latin typeface="Comic Sans MS" pitchFamily="66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3">
              <a:lumMod val="75000"/>
            </a:schemeClr>
          </a:solidFill>
          <a:latin typeface="Comic Sans MS" pitchFamily="66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3">
              <a:lumMod val="75000"/>
            </a:schemeClr>
          </a:solidFill>
          <a:latin typeface="Comic Sans MS" pitchFamily="66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3">
              <a:lumMod val="75000"/>
            </a:schemeClr>
          </a:solidFill>
          <a:latin typeface="Comic Sans MS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3" descr="0_80c5f_d3dd50fb_L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9457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07704" y="2852936"/>
            <a:ext cx="7021975" cy="1470025"/>
          </a:xfrm>
        </p:spPr>
        <p:txBody>
          <a:bodyPr/>
          <a:lstStyle/>
          <a:p>
            <a:r>
              <a:rPr lang="ru-RU" dirty="0" smtClean="0"/>
              <a:t>День рождения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609600"/>
            <a:ext cx="7471299" cy="73116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Индия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1484785"/>
            <a:ext cx="7467600" cy="3888432"/>
          </a:xfrm>
        </p:spPr>
        <p:txBody>
          <a:bodyPr>
            <a:normAutofit/>
          </a:bodyPr>
          <a:lstStyle/>
          <a:p>
            <a:r>
              <a:rPr lang="ru-RU" dirty="0" smtClean="0"/>
              <a:t>В </a:t>
            </a:r>
            <a:r>
              <a:rPr lang="ru-RU" dirty="0"/>
              <a:t>Индии ребенка в его День Рождения родители нарядно одевают и отправляют в школу. Там именинник в честь своего Дня Рождения угощает весь класс шоколадом.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4338" name="Picture 2" descr="http://rus.ruvr.ru/data/2011/07/01/1253416776/4highres_0000040250844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23929" y="3816741"/>
            <a:ext cx="5220072" cy="3041259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609600"/>
            <a:ext cx="7471299" cy="65916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Канада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1412777"/>
            <a:ext cx="7467600" cy="324036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В </a:t>
            </a:r>
            <a:r>
              <a:rPr lang="ru-RU" dirty="0"/>
              <a:t>День Рождения маленького канадца на него устраивается форменная засада. После имениннику смазывают кончик носа маргарином или маслом. Это делается для того, чтобы неудачи не приставали к малышу, потому что теперь они просто соскользнут с его маленького носа!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42" name="Picture 2" descr="http://stat17.privet.ru/lr/0a0c72cb787d571101173a4a5854913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27984" y="3582144"/>
            <a:ext cx="3275856" cy="3275856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700808"/>
            <a:ext cx="4104457" cy="3528392"/>
          </a:xfrm>
        </p:spPr>
        <p:txBody>
          <a:bodyPr>
            <a:normAutofit/>
          </a:bodyPr>
          <a:lstStyle/>
          <a:p>
            <a:r>
              <a:rPr lang="ru-RU" dirty="0" smtClean="0"/>
              <a:t>А как в вашей семье отмечают День рождения?</a:t>
            </a:r>
            <a:endParaRPr lang="ru-RU" dirty="0"/>
          </a:p>
        </p:txBody>
      </p:sp>
      <p:pic>
        <p:nvPicPr>
          <p:cNvPr id="4" name="Содержимое 3" descr="0_950cc_2af09025_L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36096" y="1718936"/>
            <a:ext cx="2016224" cy="3524866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844824"/>
            <a:ext cx="7056784" cy="345638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3600" b="1" dirty="0" smtClean="0"/>
          </a:p>
          <a:p>
            <a:pPr marL="0" indent="0">
              <a:buNone/>
            </a:pPr>
            <a:r>
              <a:rPr lang="ru-RU" sz="3600" b="1" dirty="0" smtClean="0"/>
              <a:t>Счастлив тот, кто счастлив у себя дома.</a:t>
            </a:r>
          </a:p>
          <a:p>
            <a:pPr marL="0" indent="0">
              <a:buNone/>
            </a:pPr>
            <a:r>
              <a:rPr lang="ru-RU" sz="3600" b="1" dirty="0" smtClean="0"/>
              <a:t>                  Л.Н. Толстой</a:t>
            </a:r>
            <a:r>
              <a:rPr lang="ru-RU" sz="3600" b="1" dirty="0"/>
              <a:t/>
            </a:r>
            <a:br>
              <a:rPr lang="ru-RU" sz="3600" b="1" dirty="0"/>
            </a:b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5976" y="1268760"/>
            <a:ext cx="4032448" cy="4176464"/>
          </a:xfrm>
        </p:spPr>
        <p:txBody>
          <a:bodyPr>
            <a:normAutofit/>
          </a:bodyPr>
          <a:lstStyle/>
          <a:p>
            <a:r>
              <a:rPr lang="ru-RU" dirty="0" smtClean="0"/>
              <a:t>Традиции празднования Дня рождения в разных странах</a:t>
            </a:r>
            <a:endParaRPr lang="ru-RU" dirty="0"/>
          </a:p>
        </p:txBody>
      </p:sp>
      <p:pic>
        <p:nvPicPr>
          <p:cNvPr id="4" name="Содержимое 3" descr="0_92b14_936d0e68_L.pn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043608" y="1268760"/>
            <a:ext cx="3168361" cy="419095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838200" y="609600"/>
            <a:ext cx="7471299" cy="6591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Африка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1340769"/>
            <a:ext cx="7467600" cy="4392488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Африканские </a:t>
            </a:r>
            <a:r>
              <a:rPr lang="ru-RU" dirty="0"/>
              <a:t>дни рождения. В племени галла не существует как такового понятия День </a:t>
            </a:r>
            <a:r>
              <a:rPr lang="ru-RU" dirty="0" smtClean="0"/>
              <a:t>рождения, </a:t>
            </a:r>
            <a:r>
              <a:rPr lang="ru-RU" dirty="0"/>
              <a:t>потому что этот праздник там отмечают один раз в восемь лет. Это связано с тем, что в племени нет календаря, и сезоны практически не меняются, поэтому определить время очень сложно</a:t>
            </a:r>
            <a:r>
              <a:rPr lang="ru-RU" dirty="0" smtClean="0"/>
              <a:t>.</a:t>
            </a:r>
          </a:p>
          <a:p>
            <a:r>
              <a:rPr lang="ru-RU" dirty="0" smtClean="0"/>
              <a:t>То </a:t>
            </a:r>
            <a:r>
              <a:rPr lang="ru-RU" dirty="0"/>
              <a:t>же можно сказать и про африканское племя </a:t>
            </a:r>
            <a:r>
              <a:rPr lang="ru-RU" dirty="0" err="1"/>
              <a:t>кукуйя</a:t>
            </a:r>
            <a:r>
              <a:rPr lang="ru-RU" dirty="0"/>
              <a:t>, в котором День Рождения празднуют один раз в тринадцать лет. В этот день по </a:t>
            </a:r>
            <a:r>
              <a:rPr lang="ru-RU" dirty="0" smtClean="0"/>
              <a:t>традиции </a:t>
            </a:r>
            <a:r>
              <a:rPr lang="ru-RU" dirty="0"/>
              <a:t>именинник обязан посадить фиговое дерево.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3010" name="Picture 2" descr="http://chelsy-travel.com.ua/i/upload/c/b/67_1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83848" y="4437112"/>
            <a:ext cx="3660151" cy="2420888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609600"/>
            <a:ext cx="7471299" cy="73116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Китай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412777"/>
            <a:ext cx="7467600" cy="3456384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В </a:t>
            </a:r>
            <a:r>
              <a:rPr lang="ru-RU" dirty="0"/>
              <a:t>Китае традиции празднования Дня Рождения еще более интересные. Там, кроме непосредственного Дня Рождения, так же отмечают «</a:t>
            </a:r>
            <a:r>
              <a:rPr lang="ru-RU" dirty="0" err="1"/>
              <a:t>сидины</a:t>
            </a:r>
            <a:r>
              <a:rPr lang="ru-RU" dirty="0"/>
              <a:t>» и «</a:t>
            </a:r>
            <a:r>
              <a:rPr lang="ru-RU" dirty="0" err="1"/>
              <a:t>ходины</a:t>
            </a:r>
            <a:r>
              <a:rPr lang="ru-RU" dirty="0"/>
              <a:t>». Это этапы, когда человек начал сидеть и ходить </a:t>
            </a:r>
            <a:r>
              <a:rPr lang="ru-RU" dirty="0" smtClean="0"/>
              <a:t>соответственно.</a:t>
            </a:r>
            <a:endParaRPr lang="ru-RU" dirty="0"/>
          </a:p>
        </p:txBody>
      </p:sp>
      <p:pic>
        <p:nvPicPr>
          <p:cNvPr id="22530" name="Picture 2" descr="http://image.tsn.ua/media/images/original/Jul2009/26c94841a5_13972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51920" y="4005064"/>
            <a:ext cx="4279404" cy="2852936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609600"/>
            <a:ext cx="7471299" cy="73116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Северная Африка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1484785"/>
            <a:ext cx="7467600" cy="3672408"/>
          </a:xfrm>
        </p:spPr>
        <p:txBody>
          <a:bodyPr>
            <a:normAutofit/>
          </a:bodyPr>
          <a:lstStyle/>
          <a:p>
            <a:r>
              <a:rPr lang="ru-RU" dirty="0" smtClean="0"/>
              <a:t>В </a:t>
            </a:r>
            <a:r>
              <a:rPr lang="ru-RU" dirty="0"/>
              <a:t>Северной Африке день рождения празднуют еще реже — два раза за всю жизнь. Первый раз, когда человек рождается, а второй — в 52 года (так как это возраст самого пророка Магомета).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7410" name="Picture 2" descr="http://www.yana.kiev.ua/img/resortsb/124403948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32106" y="4149080"/>
            <a:ext cx="3611893" cy="2708920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764704"/>
            <a:ext cx="5239051" cy="803176"/>
          </a:xfrm>
        </p:spPr>
        <p:txBody>
          <a:bodyPr/>
          <a:lstStyle/>
          <a:p>
            <a:r>
              <a:rPr lang="ru-RU" b="1" dirty="0" smtClean="0"/>
              <a:t>Япония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1828800"/>
            <a:ext cx="7467600" cy="4552528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Самые  </a:t>
            </a:r>
            <a:r>
              <a:rPr lang="ru-RU" dirty="0"/>
              <a:t>несчастные именинники живут в Японии, так как там День Рождения вообще отмечать не принято. </a:t>
            </a:r>
            <a:endParaRPr lang="ru-RU" dirty="0" smtClean="0"/>
          </a:p>
          <a:p>
            <a:r>
              <a:rPr lang="ru-RU" dirty="0" smtClean="0"/>
              <a:t>Там </a:t>
            </a:r>
            <a:r>
              <a:rPr lang="ru-RU" dirty="0"/>
              <a:t>поздравляют родителей ребенка за то, что они совершили своеобразный подвиг — родили ребенка</a:t>
            </a:r>
            <a:r>
              <a:rPr lang="ru-RU" dirty="0" smtClean="0"/>
              <a:t>.</a:t>
            </a:r>
          </a:p>
          <a:p>
            <a:r>
              <a:rPr lang="ru-RU" dirty="0" smtClean="0"/>
              <a:t>Кто </a:t>
            </a:r>
            <a:r>
              <a:rPr lang="ru-RU" dirty="0"/>
              <a:t>из детей еще может похвастаться тем, что праздник в честь них все-таки устраивают, так это -трех, -пяти и </a:t>
            </a:r>
            <a:r>
              <a:rPr lang="ru-RU" dirty="0" err="1"/>
              <a:t>семигодовалые</a:t>
            </a:r>
            <a:r>
              <a:rPr lang="ru-RU" dirty="0"/>
              <a:t> малыши, для которых устраивают «Сити-Го-Сан». Правда, этот праздник один для всех детей и вполне может не совпадать с личным Днем Рождения ребенка. </a:t>
            </a:r>
            <a:endParaRPr lang="ru-RU" dirty="0" smtClean="0"/>
          </a:p>
          <a:p>
            <a:r>
              <a:rPr lang="ru-RU" dirty="0" smtClean="0"/>
              <a:t>Подарки </a:t>
            </a:r>
            <a:r>
              <a:rPr lang="ru-RU" dirty="0"/>
              <a:t>же в Японии, как ни странно, принято дарить только, когда человеку исполняется 60, 70, 79, 88, 99 лет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9458" name="Picture 2" descr="http://img0.liveinternet.ru/images/attach/c/2/72/499/72499953_1300918959_3r567ylj4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" y="1"/>
            <a:ext cx="3203848" cy="2142574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1840" y="1124744"/>
            <a:ext cx="4961635" cy="73116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Голландия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2204864"/>
            <a:ext cx="7467600" cy="4153347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В </a:t>
            </a:r>
            <a:r>
              <a:rPr lang="ru-RU" dirty="0"/>
              <a:t>этой цветочной стране принято украшать кресло именинника цветами, шарами и лентами. В школе имениннику обязательно дарят цветную бумажную шляпу, а именинник, в свою очередь, угощает своих одноклассников чем-нибудь вкусненьким</a:t>
            </a:r>
            <a:r>
              <a:rPr lang="ru-RU" dirty="0" smtClean="0"/>
              <a:t>.</a:t>
            </a:r>
          </a:p>
          <a:p>
            <a:r>
              <a:rPr lang="ru-RU" dirty="0" smtClean="0"/>
              <a:t>Особо почитаемыми </a:t>
            </a:r>
            <a:r>
              <a:rPr lang="ru-RU" dirty="0"/>
              <a:t>считаются Дни рождения, отмечаемые 5, 10, 15, 20 и 21 числа. Их считают коронными годами. Поэтому именинникам, рожденным в эти дни, преподнося более дорогие и запоминающиеся подарки.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2290" name="Picture 2" descr="http://s16.radikal.ru/i190/1007/ec/7179fdeceb4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" y="1"/>
            <a:ext cx="3419871" cy="2618340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836712"/>
            <a:ext cx="5317975" cy="65916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Дания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В </a:t>
            </a:r>
            <a:r>
              <a:rPr lang="ru-RU" dirty="0"/>
              <a:t>этой стране в День Рождения семья именинника вывешивает из окна флаг - это символ того, что сегодня в этом доме празднуют День </a:t>
            </a:r>
            <a:r>
              <a:rPr lang="ru-RU" dirty="0" smtClean="0"/>
              <a:t>Рождения. </a:t>
            </a:r>
            <a:r>
              <a:rPr lang="ru-RU" dirty="0"/>
              <a:t>Обычно, подарки детям ставят у самой кровати, и как только ребенок утром открывает глаза, он сразу приступает к распаковке. </a:t>
            </a:r>
            <a:endParaRPr lang="ru-RU" dirty="0" smtClean="0"/>
          </a:p>
          <a:p>
            <a:r>
              <a:rPr lang="ru-RU" dirty="0" smtClean="0"/>
              <a:t>По </a:t>
            </a:r>
            <a:r>
              <a:rPr lang="ru-RU" dirty="0"/>
              <a:t>датской традиции в День </a:t>
            </a:r>
            <a:r>
              <a:rPr lang="ru-RU" dirty="0" smtClean="0"/>
              <a:t>Рождения принято </a:t>
            </a:r>
            <a:r>
              <a:rPr lang="ru-RU" dirty="0"/>
              <a:t>усаживать малыша в праздничное кресло и поднимать столько раз, сколько лет исполнилось ребенку. Плюс дополнительный раз — на удачу.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3314" name="Picture 2" descr="http://static.freepik.com/free-photo/blonde-candles-candle-wish_319423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52120" y="0"/>
            <a:ext cx="3347864" cy="2230127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24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Тема243</Template>
  <TotalTime>134</TotalTime>
  <Words>502</Words>
  <Application>Microsoft Office PowerPoint</Application>
  <PresentationFormat>Экран (4:3)</PresentationFormat>
  <Paragraphs>28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Тема243</vt:lpstr>
      <vt:lpstr>День рождения</vt:lpstr>
      <vt:lpstr>Презентация PowerPoint</vt:lpstr>
      <vt:lpstr>Традиции празднования Дня рождения в разных странах</vt:lpstr>
      <vt:lpstr>Африка </vt:lpstr>
      <vt:lpstr>Китай</vt:lpstr>
      <vt:lpstr>Северная Африка</vt:lpstr>
      <vt:lpstr>Япония</vt:lpstr>
      <vt:lpstr>Голландия</vt:lpstr>
      <vt:lpstr>Дания</vt:lpstr>
      <vt:lpstr>Индия</vt:lpstr>
      <vt:lpstr>Канада</vt:lpstr>
      <vt:lpstr>А как в вашей семье отмечают День рождения?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Василий</dc:creator>
  <cp:lastModifiedBy>1</cp:lastModifiedBy>
  <cp:revision>13</cp:revision>
  <dcterms:created xsi:type="dcterms:W3CDTF">2013-05-16T22:47:53Z</dcterms:created>
  <dcterms:modified xsi:type="dcterms:W3CDTF">2025-03-16T07:52:35Z</dcterms:modified>
</cp:coreProperties>
</file>