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14"/>
  </p:notesMasterIdLst>
  <p:handoutMasterIdLst>
    <p:handoutMasterId r:id="rId15"/>
  </p:handoutMasterIdLst>
  <p:sldIdLst>
    <p:sldId id="259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58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9</a:t>
            </a:r>
            <a:r>
              <a:rPr lang="ru-RU" baseline="0" dirty="0"/>
              <a:t> класс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выпускников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  <c:pt idx="5">
                  <c:v>2025 (предварительно)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15</c:v>
                </c:pt>
                <c:pt idx="5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87-46A4-A230-D2E8331EBA6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Поступили в СПО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  <c:pt idx="5">
                  <c:v>2025 (предварительно)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87-46A4-A230-D2E8331EBA6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Пошли в 10 класс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  <c:pt idx="5">
                  <c:v>2025 (предварительно)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7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7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87-46A4-A230-D2E8331EBA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8348015"/>
        <c:axId val="1748346351"/>
      </c:barChart>
      <c:catAx>
        <c:axId val="17483480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8346351"/>
        <c:crosses val="autoZero"/>
        <c:auto val="1"/>
        <c:lblAlgn val="ctr"/>
        <c:lblOffset val="100"/>
        <c:noMultiLvlLbl val="0"/>
      </c:catAx>
      <c:valAx>
        <c:axId val="17483463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83480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/>
              <a:t>11 класс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выпускников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</c:v>
                </c:pt>
                <c:pt idx="1">
                  <c:v>2</c:v>
                </c:pt>
                <c:pt idx="2">
                  <c:v>7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87-46A4-A230-D2E8331EBA6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Поступили в СПО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</c:v>
                </c:pt>
                <c:pt idx="1">
                  <c:v>2</c:v>
                </c:pt>
                <c:pt idx="2">
                  <c:v>6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87-46A4-A230-D2E8331EBA6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Поступили в ВУЗы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87-46A4-A230-D2E8331EBA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8348015"/>
        <c:axId val="1748346351"/>
      </c:barChart>
      <c:catAx>
        <c:axId val="17483480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8346351"/>
        <c:crosses val="autoZero"/>
        <c:auto val="1"/>
        <c:lblAlgn val="ctr"/>
        <c:lblOffset val="100"/>
        <c:noMultiLvlLbl val="0"/>
      </c:catAx>
      <c:valAx>
        <c:axId val="17483463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83480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E51D080-0FA4-452C-BE9C-57B885F95115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D92CB86-0DB9-4A70-B1CF-B23508471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5764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68A2903-BD5A-4833-B0CA-AB5B8165171B}" type="datetime1">
              <a:rPr lang="ru-RU" smtClean="0"/>
              <a:t>16.03.2025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2B151B-D7D1-48E5-8230-5AADBC794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92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  <a:cs typeface="FreesiaUPC" panose="020B0502040204020203" pitchFamily="34" charset="-34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Дата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4DAEB3-2211-4CA3-9D23-0143FCF3926F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33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2E9B35-0826-45CC-9C2C-707B22DFAA83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6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C0063D-EDF2-4190-A726-B9B651F864E7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27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289488-0C23-4DC8-A9FA-240659547385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7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Дата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EFA117-2261-4A1D-8BE7-0B7E6A1366C0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6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9279E9-B6DA-4AB3-A7CE-B748E56BEA69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66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CF7452-61A3-4CDC-ACAB-74E5B4A7EF57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2" name="Номер слайда 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9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00952-BE77-47A2-BE29-2226E2D6BB12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8" name="Номер слайда 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86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D5EF43-AECB-4459-AE90-3AFB54138C76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42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FD0FAC8F-653F-479B-B209-9F30C9091843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8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36FD9FC9-5FD1-4E3B-B719-212F55599717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6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" dirty="0"/>
              <a:t>Щелкните, чтобы изменить стили текста образца слайда</a:t>
            </a:r>
          </a:p>
          <a:p>
            <a:pPr lvl="1" rtl="0"/>
            <a:r>
              <a:rPr lang="ru" dirty="0"/>
              <a:t>Второй уровень</a:t>
            </a:r>
          </a:p>
          <a:p>
            <a:pPr lvl="2" rtl="0"/>
            <a:r>
              <a:rPr lang="ru" dirty="0"/>
              <a:t>Третий уровень</a:t>
            </a:r>
          </a:p>
          <a:p>
            <a:pPr lvl="3" rtl="0"/>
            <a:r>
              <a:rPr lang="ru" dirty="0"/>
              <a:t>Четвертый уровень</a:t>
            </a:r>
          </a:p>
          <a:p>
            <a:pPr lvl="4" rtl="0"/>
            <a:r>
              <a:rPr lang="ru" dirty="0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428A7F57-8526-4A03-89D8-FFB0245E6649}" type="datetime1">
              <a:rPr lang="ru-RU" smtClean="0"/>
              <a:t>16.03.2025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98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47" r:id="rId3"/>
    <p:sldLayoutId id="2147483743" r:id="rId4"/>
    <p:sldLayoutId id="2147483738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B6806500-6BF9-457A-BA8F-8252A234A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D4DAEB3-2211-4CA3-9D23-0143FCF3926F}" type="datetime1">
              <a:rPr lang="ru-RU" smtClean="0"/>
              <a:t>16.03.2025</a:t>
            </a:fld>
            <a:endParaRPr lang="en-US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8314BAD-1D2B-4CB4-A4FA-14EAA98823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894" y="184725"/>
            <a:ext cx="7960658" cy="596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881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54AF38E0-74C9-4DA9-84EC-2D7EEFF3C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16.03.2025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9D20A0-1BC1-427E-81C7-0988BBDD6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74" y="139198"/>
            <a:ext cx="11907261" cy="656992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03917E6-9BB0-4AE5-B0E3-3296F30BA353}"/>
              </a:ext>
            </a:extLst>
          </p:cNvPr>
          <p:cNvSpPr/>
          <p:nvPr/>
        </p:nvSpPr>
        <p:spPr>
          <a:xfrm>
            <a:off x="174202" y="367570"/>
            <a:ext cx="494077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/>
                <a:solidFill>
                  <a:schemeClr val="accent3"/>
                </a:solidFill>
                <a:effectLst/>
              </a:rPr>
              <a:t>Чёрный ящик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2AF4BA9-5395-4875-B5C8-9CF2CBE9A4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302" b="90000" l="10000" r="90000">
                        <a14:foregroundMark x1="27667" y1="24603" x2="22333" y2="38095"/>
                        <a14:foregroundMark x1="22333" y1="38095" x2="20250" y2="55079"/>
                        <a14:foregroundMark x1="20250" y1="55079" x2="21417" y2="87460"/>
                        <a14:foregroundMark x1="21417" y1="87460" x2="29000" y2="99683"/>
                        <a14:foregroundMark x1="29000" y1="99683" x2="37667" y2="99683"/>
                        <a14:foregroundMark x1="37667" y1="99683" x2="48417" y2="99365"/>
                        <a14:foregroundMark x1="48417" y1="99365" x2="57250" y2="99683"/>
                        <a14:foregroundMark x1="57250" y1="99683" x2="63417" y2="88889"/>
                        <a14:foregroundMark x1="63417" y1="88889" x2="80000" y2="83333"/>
                        <a14:foregroundMark x1="80000" y1="83333" x2="87083" y2="71905"/>
                        <a14:foregroundMark x1="87083" y1="71905" x2="83667" y2="56667"/>
                        <a14:foregroundMark x1="83667" y1="56667" x2="69917" y2="26032"/>
                        <a14:foregroundMark x1="69917" y1="26032" x2="48667" y2="7302"/>
                        <a14:foregroundMark x1="48667" y1="7302" x2="42750" y2="19365"/>
                        <a14:foregroundMark x1="42750" y1="19365" x2="27083" y2="2634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56678" y="1299883"/>
            <a:ext cx="5761748" cy="302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94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DEC3DFB0-3948-441B-B2B0-01FBD8732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16.03.2025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D210F2-0654-4B22-9019-18DF3ACCF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04" y="76445"/>
            <a:ext cx="11853472" cy="672042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2F94AAE-1214-464B-A7E2-36F4ED3AB80C}"/>
              </a:ext>
            </a:extLst>
          </p:cNvPr>
          <p:cNvSpPr/>
          <p:nvPr/>
        </p:nvSpPr>
        <p:spPr>
          <a:xfrm>
            <a:off x="197224" y="295853"/>
            <a:ext cx="79704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3"/>
                </a:solidFill>
                <a:effectLst/>
              </a:rPr>
              <a:t>Профессиональная проба</a:t>
            </a:r>
          </a:p>
        </p:txBody>
      </p:sp>
    </p:spTree>
    <p:extLst>
      <p:ext uri="{BB962C8B-B14F-4D97-AF65-F5344CB8AC3E}">
        <p14:creationId xmlns:p14="http://schemas.microsoft.com/office/powerpoint/2010/main" val="141094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</p:spPr>
        <p:txBody>
          <a:bodyPr rtlCol="0" anchor="ctr">
            <a:normAutofit/>
          </a:bodyPr>
          <a:lstStyle/>
          <a:p>
            <a:pPr lvl="0" rtl="0"/>
            <a:r>
              <a:rPr lang="ru-RU" sz="4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«Если вы удачно выберете труд и вложите в него свою душу, то счастье само вас отыщет» </a:t>
            </a:r>
            <a:endParaRPr lang="ru" sz="4800" i="1" dirty="0">
              <a:solidFill>
                <a:srgbClr val="002060"/>
              </a:solidFill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 rtlCol="0">
            <a:normAutofit/>
          </a:bodyPr>
          <a:lstStyle/>
          <a:p>
            <a:pPr rtl="0"/>
            <a:r>
              <a:rPr lang="ru-RU" dirty="0">
                <a:solidFill>
                  <a:srgbClr val="FFFFFF"/>
                </a:solidFill>
              </a:rPr>
              <a:t>Русский </a:t>
            </a:r>
            <a:r>
              <a:rPr lang="ru-RU">
                <a:solidFill>
                  <a:srgbClr val="FFFFFF"/>
                </a:solidFill>
              </a:rPr>
              <a:t>педагог, Писатель</a:t>
            </a:r>
            <a:r>
              <a:rPr lang="ru-RU" dirty="0">
                <a:solidFill>
                  <a:srgbClr val="FFFFFF"/>
                </a:solidFill>
              </a:rPr>
              <a:t>:  Константин Дмитриевич Ушинский </a:t>
            </a:r>
            <a:endParaRPr lang="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14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pic>
        <p:nvPicPr>
          <p:cNvPr id="5" name="Рисунок 4" descr="Изображение здания, места для сидения, скамейки, вид сбоку&#10;&#10;Автоматически созданное описание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17889AD-294C-4F0F-AB0B-6C86D240F688}"/>
              </a:ext>
            </a:extLst>
          </p:cNvPr>
          <p:cNvSpPr/>
          <p:nvPr/>
        </p:nvSpPr>
        <p:spPr>
          <a:xfrm>
            <a:off x="299024" y="0"/>
            <a:ext cx="66205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Мониторинг выбора: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A5D5B5C8-0DC6-4FAC-A2F7-DCFF6C7380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3009309"/>
              </p:ext>
            </p:extLst>
          </p:nvPr>
        </p:nvGraphicFramePr>
        <p:xfrm>
          <a:off x="466165" y="923330"/>
          <a:ext cx="11426811" cy="5609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pic>
        <p:nvPicPr>
          <p:cNvPr id="5" name="Рисунок 4" descr="Изображение здания, места для сидения, скамейки, вид сбоку&#10;&#10;Автоматически созданное описание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17889AD-294C-4F0F-AB0B-6C86D240F688}"/>
              </a:ext>
            </a:extLst>
          </p:cNvPr>
          <p:cNvSpPr/>
          <p:nvPr/>
        </p:nvSpPr>
        <p:spPr>
          <a:xfrm>
            <a:off x="299024" y="0"/>
            <a:ext cx="66205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Мониторинг выбора: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A5D5B5C8-0DC6-4FAC-A2F7-DCFF6C7380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4500182"/>
              </p:ext>
            </p:extLst>
          </p:nvPr>
        </p:nvGraphicFramePr>
        <p:xfrm>
          <a:off x="668766" y="923330"/>
          <a:ext cx="11003281" cy="5609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70590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D67C656F-C18F-41B6-945A-3E70747FF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16.03.2025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208CE3F-E299-4B0D-9AA6-0522890B61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1" y="118905"/>
            <a:ext cx="12014838" cy="662019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9CE4211-3895-44A4-AA4E-F32E690B0B90}"/>
              </a:ext>
            </a:extLst>
          </p:cNvPr>
          <p:cNvSpPr/>
          <p:nvPr/>
        </p:nvSpPr>
        <p:spPr>
          <a:xfrm>
            <a:off x="348626" y="421078"/>
            <a:ext cx="76578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Black" panose="020B0A04020102020204" pitchFamily="34" charset="0"/>
              </a:rPr>
              <a:t>Горизонты успеха </a:t>
            </a:r>
            <a:endParaRPr lang="ru-RU" sz="5400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6EB9955-2757-455C-A7D4-498DDD58ACB0}"/>
              </a:ext>
            </a:extLst>
          </p:cNvPr>
          <p:cNvSpPr/>
          <p:nvPr/>
        </p:nvSpPr>
        <p:spPr>
          <a:xfrm>
            <a:off x="580866" y="1528546"/>
            <a:ext cx="969509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3"/>
                </a:solidFill>
                <a:effectLst/>
              </a:rPr>
              <a:t>СДЕЛАЙ ПРАВИЛЬНЫЙ ВЫБОР, </a:t>
            </a:r>
          </a:p>
          <a:p>
            <a:pPr algn="ctr"/>
            <a:r>
              <a:rPr lang="ru-RU" sz="5400" b="1" cap="none" spc="0" dirty="0">
                <a:ln/>
                <a:solidFill>
                  <a:schemeClr val="accent3"/>
                </a:solidFill>
                <a:effectLst/>
              </a:rPr>
              <a:t>ДАЖЕ ЕСЛИ ЭТО СПО</a:t>
            </a:r>
          </a:p>
        </p:txBody>
      </p:sp>
    </p:spTree>
    <p:extLst>
      <p:ext uri="{BB962C8B-B14F-4D97-AF65-F5344CB8AC3E}">
        <p14:creationId xmlns:p14="http://schemas.microsoft.com/office/powerpoint/2010/main" val="2831159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45208B7C-CC48-43AB-BE27-18F7C5F7C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16.03.2025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A43B84-68E6-476F-A605-9F54149E0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76" y="58885"/>
            <a:ext cx="12108024" cy="65322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1E87A9-D654-4102-A9EC-2524737B55D2}"/>
              </a:ext>
            </a:extLst>
          </p:cNvPr>
          <p:cNvSpPr txBox="1"/>
          <p:nvPr/>
        </p:nvSpPr>
        <p:spPr>
          <a:xfrm>
            <a:off x="532943" y="1307134"/>
            <a:ext cx="6096000" cy="88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Педагогический</a:t>
            </a:r>
            <a:endParaRPr lang="ru-RU" sz="4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B10099-0140-401A-8D51-B5EA01584EA2}"/>
              </a:ext>
            </a:extLst>
          </p:cNvPr>
          <p:cNvSpPr txBox="1"/>
          <p:nvPr/>
        </p:nvSpPr>
        <p:spPr>
          <a:xfrm>
            <a:off x="7180027" y="1637969"/>
            <a:ext cx="466164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Медицинский</a:t>
            </a:r>
            <a:endParaRPr lang="ru-RU" sz="4400" dirty="0">
              <a:solidFill>
                <a:srgbClr val="00B0F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E2172A-7BE8-4FB2-AA48-7749AFAC5E6D}"/>
              </a:ext>
            </a:extLst>
          </p:cNvPr>
          <p:cNvSpPr txBox="1"/>
          <p:nvPr/>
        </p:nvSpPr>
        <p:spPr>
          <a:xfrm>
            <a:off x="1071360" y="2797078"/>
            <a:ext cx="7548282" cy="160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Аграрный (политехнический)</a:t>
            </a:r>
            <a:endParaRPr lang="ru-RU" sz="44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CE46652-01C8-4FCC-B72E-5904E5DB47D1}"/>
              </a:ext>
            </a:extLst>
          </p:cNvPr>
          <p:cNvSpPr/>
          <p:nvPr/>
        </p:nvSpPr>
        <p:spPr>
          <a:xfrm>
            <a:off x="2411894" y="3302"/>
            <a:ext cx="69763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3"/>
                </a:solidFill>
                <a:effectLst/>
              </a:rPr>
              <a:t>Колледжи и техникумы</a:t>
            </a:r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F0E4C05C-86FB-43AD-8ACD-37DF903C6D37}"/>
              </a:ext>
            </a:extLst>
          </p:cNvPr>
          <p:cNvSpPr/>
          <p:nvPr/>
        </p:nvSpPr>
        <p:spPr>
          <a:xfrm>
            <a:off x="3284376" y="926632"/>
            <a:ext cx="689199" cy="5289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30662AC3-CED1-4426-AD14-377680CE34E0}"/>
              </a:ext>
            </a:extLst>
          </p:cNvPr>
          <p:cNvSpPr/>
          <p:nvPr/>
        </p:nvSpPr>
        <p:spPr>
          <a:xfrm>
            <a:off x="8929396" y="839755"/>
            <a:ext cx="765110" cy="9233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E40B4174-1C88-405D-AA24-9E957833C56C}"/>
              </a:ext>
            </a:extLst>
          </p:cNvPr>
          <p:cNvSpPr/>
          <p:nvPr/>
        </p:nvSpPr>
        <p:spPr>
          <a:xfrm>
            <a:off x="5026638" y="1110343"/>
            <a:ext cx="979715" cy="24259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705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496ADCD5-8C25-412F-B80F-C9AFCD810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16.03.2025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A7822C-6C0F-4CE1-AF06-BB6A34261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29" y="46037"/>
            <a:ext cx="11806518" cy="677052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60B23E6-59FF-46A8-9B00-F693F22321AF}"/>
              </a:ext>
            </a:extLst>
          </p:cNvPr>
          <p:cNvSpPr/>
          <p:nvPr/>
        </p:nvSpPr>
        <p:spPr>
          <a:xfrm>
            <a:off x="289794" y="161382"/>
            <a:ext cx="49247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3"/>
                </a:solidFill>
                <a:effectLst/>
              </a:rPr>
              <a:t>Мир профессий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A3BA0E-B54B-4152-AD37-E3B35CCDE9E3}"/>
              </a:ext>
            </a:extLst>
          </p:cNvPr>
          <p:cNvSpPr txBox="1"/>
          <p:nvPr/>
        </p:nvSpPr>
        <p:spPr>
          <a:xfrm>
            <a:off x="289794" y="2064421"/>
            <a:ext cx="6096000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Педагогический колледж 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1EF32F-15D8-45B9-9E11-769BC0CB0546}"/>
              </a:ext>
            </a:extLst>
          </p:cNvPr>
          <p:cNvSpPr txBox="1"/>
          <p:nvPr/>
        </p:nvSpPr>
        <p:spPr>
          <a:xfrm>
            <a:off x="5871883" y="1076613"/>
            <a:ext cx="53153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Медицинский колледж </a:t>
            </a:r>
            <a:endParaRPr lang="ru-RU" sz="3600" dirty="0">
              <a:solidFill>
                <a:srgbClr val="00B0F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1A2999-30E3-4C9F-AB12-013589614EA3}"/>
              </a:ext>
            </a:extLst>
          </p:cNvPr>
          <p:cNvSpPr txBox="1"/>
          <p:nvPr/>
        </p:nvSpPr>
        <p:spPr>
          <a:xfrm>
            <a:off x="981285" y="3388679"/>
            <a:ext cx="7548282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Аграрный (политехнический)</a:t>
            </a:r>
            <a:endParaRPr lang="ru-RU" sz="36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CBF65B-F9BB-4FFF-A58C-DE0C5100B829}"/>
              </a:ext>
            </a:extLst>
          </p:cNvPr>
          <p:cNvSpPr txBox="1"/>
          <p:nvPr/>
        </p:nvSpPr>
        <p:spPr>
          <a:xfrm>
            <a:off x="1532965" y="1493606"/>
            <a:ext cx="2680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1 группа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18D1B3-5984-49A6-99E3-9290E6A7DE59}"/>
              </a:ext>
            </a:extLst>
          </p:cNvPr>
          <p:cNvSpPr txBox="1"/>
          <p:nvPr/>
        </p:nvSpPr>
        <p:spPr>
          <a:xfrm>
            <a:off x="6705600" y="403412"/>
            <a:ext cx="2680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2 группа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932DE5-FF17-42A6-92BA-C14F45BA2962}"/>
              </a:ext>
            </a:extLst>
          </p:cNvPr>
          <p:cNvSpPr txBox="1"/>
          <p:nvPr/>
        </p:nvSpPr>
        <p:spPr>
          <a:xfrm>
            <a:off x="1801906" y="2940424"/>
            <a:ext cx="1730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3 группа </a:t>
            </a:r>
          </a:p>
        </p:txBody>
      </p: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4D365FC2-4D69-4C10-849E-A5A8CB770C64}"/>
              </a:ext>
            </a:extLst>
          </p:cNvPr>
          <p:cNvSpPr/>
          <p:nvPr/>
        </p:nvSpPr>
        <p:spPr>
          <a:xfrm>
            <a:off x="2752167" y="1955271"/>
            <a:ext cx="403409" cy="3094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04B3F7EE-FAB2-4EAC-BA24-A06058262772}"/>
              </a:ext>
            </a:extLst>
          </p:cNvPr>
          <p:cNvSpPr/>
          <p:nvPr/>
        </p:nvSpPr>
        <p:spPr>
          <a:xfrm>
            <a:off x="7850875" y="881083"/>
            <a:ext cx="403409" cy="3094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вниз 15">
            <a:extLst>
              <a:ext uri="{FF2B5EF4-FFF2-40B4-BE49-F238E27FC236}">
                <a16:creationId xmlns:a16="http://schemas.microsoft.com/office/drawing/2014/main" id="{6D745B99-563B-429D-B793-0510B51CB692}"/>
              </a:ext>
            </a:extLst>
          </p:cNvPr>
          <p:cNvSpPr/>
          <p:nvPr/>
        </p:nvSpPr>
        <p:spPr>
          <a:xfrm>
            <a:off x="2465295" y="3388679"/>
            <a:ext cx="403409" cy="3094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795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D5240ADD-11AE-4836-B8E6-AADBE0F9A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16.03.2025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BBC8D48-992E-479C-BC4C-4C64CB1A6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40" y="94374"/>
            <a:ext cx="11907260" cy="656454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504514E-C385-4AB0-8D25-E27FC3E5C83A}"/>
              </a:ext>
            </a:extLst>
          </p:cNvPr>
          <p:cNvSpPr/>
          <p:nvPr/>
        </p:nvSpPr>
        <p:spPr>
          <a:xfrm>
            <a:off x="152400" y="199081"/>
            <a:ext cx="6014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3"/>
                </a:solidFill>
                <a:effectLst/>
              </a:rPr>
              <a:t>ТРУДОУСТРОЙСТВО</a:t>
            </a:r>
          </a:p>
        </p:txBody>
      </p:sp>
    </p:spTree>
    <p:extLst>
      <p:ext uri="{BB962C8B-B14F-4D97-AF65-F5344CB8AC3E}">
        <p14:creationId xmlns:p14="http://schemas.microsoft.com/office/powerpoint/2010/main" val="3599779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91582ACF-5043-4092-B418-C7E805BB2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16.03.2025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36E5CD-6C84-43CA-BFB8-325CC2DD9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11" y="82224"/>
            <a:ext cx="11952632" cy="669355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AEB0E17-AD65-46B0-8E0E-B2317CC507F8}"/>
              </a:ext>
            </a:extLst>
          </p:cNvPr>
          <p:cNvSpPr/>
          <p:nvPr/>
        </p:nvSpPr>
        <p:spPr>
          <a:xfrm>
            <a:off x="291060" y="228249"/>
            <a:ext cx="10920875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/>
                <a:solidFill>
                  <a:schemeClr val="accent3"/>
                </a:solidFill>
                <a:effectLst/>
              </a:rPr>
              <a:t>Резюме </a:t>
            </a:r>
          </a:p>
          <a:p>
            <a:pPr algn="ctr"/>
            <a:r>
              <a:rPr lang="ru-RU" sz="4000" b="1" cap="none" spc="0" dirty="0">
                <a:ln/>
                <a:solidFill>
                  <a:schemeClr val="accent3"/>
                </a:solidFill>
                <a:effectLst/>
              </a:rPr>
              <a:t>документ, содержащий информацию о навыках,</a:t>
            </a:r>
          </a:p>
          <a:p>
            <a:pPr algn="ctr"/>
            <a:r>
              <a:rPr lang="ru-RU" sz="4000" b="1" cap="none" spc="0" dirty="0">
                <a:ln/>
                <a:solidFill>
                  <a:schemeClr val="accent3"/>
                </a:solidFill>
                <a:effectLst/>
              </a:rPr>
              <a:t> опыте работы,</a:t>
            </a:r>
          </a:p>
          <a:p>
            <a:pPr algn="ctr"/>
            <a:r>
              <a:rPr lang="ru-RU" sz="4000" b="1" cap="none" spc="0" dirty="0">
                <a:ln/>
                <a:solidFill>
                  <a:schemeClr val="accent3"/>
                </a:solidFill>
                <a:effectLst/>
              </a:rPr>
              <a:t> образовании и другую относящуюся</a:t>
            </a:r>
          </a:p>
          <a:p>
            <a:pPr algn="ctr"/>
            <a:r>
              <a:rPr lang="ru-RU" sz="4000" b="1" cap="none" spc="0" dirty="0">
                <a:ln/>
                <a:solidFill>
                  <a:schemeClr val="accent3"/>
                </a:solidFill>
                <a:effectLst/>
              </a:rPr>
              <a:t> к делу информацию, </a:t>
            </a:r>
          </a:p>
          <a:p>
            <a:pPr algn="ctr"/>
            <a:r>
              <a:rPr lang="ru-RU" sz="4000" b="1" cap="none" spc="0" dirty="0">
                <a:ln/>
                <a:solidFill>
                  <a:schemeClr val="accent3"/>
                </a:solidFill>
                <a:effectLst/>
              </a:rPr>
              <a:t>обычно требуемую для рассмотрения</a:t>
            </a:r>
          </a:p>
          <a:p>
            <a:pPr algn="ctr"/>
            <a:r>
              <a:rPr lang="ru-RU" sz="4000" b="1" cap="none" spc="0" dirty="0">
                <a:ln/>
                <a:solidFill>
                  <a:schemeClr val="accent3"/>
                </a:solidFill>
                <a:effectLst/>
              </a:rPr>
              <a:t> кандидатуры человека для найма на работу.  </a:t>
            </a:r>
          </a:p>
        </p:txBody>
      </p:sp>
    </p:spTree>
    <p:extLst>
      <p:ext uri="{BB962C8B-B14F-4D97-AF65-F5344CB8AC3E}">
        <p14:creationId xmlns:p14="http://schemas.microsoft.com/office/powerpoint/2010/main" val="3531369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E721D22C-6B3C-4102-95B5-F5235AC7D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16.03.2025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9A4BC7-E811-4BD7-8E5C-B7B724703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74" y="76446"/>
            <a:ext cx="11952085" cy="673655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7D8EA47-562C-4487-AB81-5322B4B9F36B}"/>
              </a:ext>
            </a:extLst>
          </p:cNvPr>
          <p:cNvSpPr/>
          <p:nvPr/>
        </p:nvSpPr>
        <p:spPr>
          <a:xfrm>
            <a:off x="303583" y="188277"/>
            <a:ext cx="2942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3"/>
                </a:solidFill>
                <a:effectLst/>
              </a:rPr>
              <a:t>Грамотеи</a:t>
            </a:r>
          </a:p>
        </p:txBody>
      </p:sp>
    </p:spTree>
    <p:extLst>
      <p:ext uri="{BB962C8B-B14F-4D97-AF65-F5344CB8AC3E}">
        <p14:creationId xmlns:p14="http://schemas.microsoft.com/office/powerpoint/2010/main" val="2982576166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ие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95_TF56160789" id="{80AA9D2D-EE59-4148-A11E-A51EEE828B28}" vid="{AEAFD717-D3C8-4034-8F7E-D5220B0CCEB8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{1DCFD538-E0CB-457E-804C-9DF81BA15FEE}tf56160789_win32</Template>
  <TotalTime>127</TotalTime>
  <Words>121</Words>
  <Application>Microsoft Office PowerPoint</Application>
  <PresentationFormat>Широкоэкранный</PresentationFormat>
  <Paragraphs>40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 Black</vt:lpstr>
      <vt:lpstr>Bookman Old Style</vt:lpstr>
      <vt:lpstr>Calibri</vt:lpstr>
      <vt:lpstr>Franklin Gothic Book</vt:lpstr>
      <vt:lpstr>Times New Roman</vt:lpstr>
      <vt:lpstr>Пользовательские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«Если вы удачно выберете труд и вложите в него свою душу, то счастье само вас отыщет»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Ткаченко</dc:creator>
  <cp:lastModifiedBy>Светлана Ткаченко</cp:lastModifiedBy>
  <cp:revision>9</cp:revision>
  <dcterms:created xsi:type="dcterms:W3CDTF">2025-03-16T09:06:09Z</dcterms:created>
  <dcterms:modified xsi:type="dcterms:W3CDTF">2025-03-16T14:01:11Z</dcterms:modified>
</cp:coreProperties>
</file>